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70" r:id="rId7"/>
    <p:sldId id="261" r:id="rId8"/>
    <p:sldId id="262" r:id="rId9"/>
    <p:sldId id="267" r:id="rId10"/>
    <p:sldId id="268" r:id="rId11"/>
    <p:sldId id="269" r:id="rId12"/>
    <p:sldId id="263" r:id="rId13"/>
    <p:sldId id="264" r:id="rId14"/>
    <p:sldId id="265" r:id="rId15"/>
    <p:sldId id="266" r:id="rId16"/>
  </p:sldIdLst>
  <p:sldSz cx="18288000" cy="10287000"/>
  <p:notesSz cx="6858000" cy="9144000"/>
  <p:embeddedFontLst>
    <p:embeddedFont>
      <p:font typeface="Lato Heavy" panose="020B0604020202020204" charset="0"/>
      <p:regular r:id="rId18"/>
    </p:embeddedFont>
    <p:embeddedFont>
      <p:font typeface="Century Gothic" panose="020B0502020202020204" pitchFamily="34" charset="0"/>
      <p:regular r:id="rId19"/>
      <p:bold r:id="rId20"/>
      <p:italic r:id="rId21"/>
      <p:boldItalic r:id="rId22"/>
    </p:embeddedFont>
    <p:embeddedFont>
      <p:font typeface="Lato" panose="020B0604020202020204" charset="0"/>
      <p:regular r:id="rId23"/>
    </p:embeddedFont>
    <p:embeddedFont>
      <p:font typeface="Univers Extended" panose="020B0604020202020204"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ANgJzt2m6NuOoGzi0lDug5H2Y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B7AA25-F87A-449B-BA15-DF4ED2FBEAB8}">
  <a:tblStyle styleId="{05B7AA25-F87A-449B-BA15-DF4ED2FBEAB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F6F1DF-CB2E-4DE4-BC3E-102C67915F20}" styleName="Table_1">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2E7E6"/>
          </a:solidFill>
        </a:fill>
      </a:tcStyle>
    </a:wholeTbl>
    <a:band1H>
      <a:tcTxStyle/>
      <a:tcStyle>
        <a:tcBdr/>
        <a:fill>
          <a:solidFill>
            <a:srgbClr val="E3CACA"/>
          </a:solidFill>
        </a:fill>
      </a:tcStyle>
    </a:band1H>
    <a:band2H>
      <a:tcTxStyle/>
      <a:tcStyle>
        <a:tcBdr/>
      </a:tcStyle>
    </a:band2H>
    <a:band1V>
      <a:tcTxStyle/>
      <a:tcStyle>
        <a:tcBdr/>
        <a:fill>
          <a:solidFill>
            <a:srgbClr val="E3CACA"/>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46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82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725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891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854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13"/>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a:off x="1732435" y="7200880"/>
            <a:ext cx="13238486" cy="8501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2"/>
          <p:cNvSpPr>
            <a:spLocks noGrp="1"/>
          </p:cNvSpPr>
          <p:nvPr>
            <p:ph type="pic" idx="2"/>
          </p:nvPr>
        </p:nvSpPr>
        <p:spPr>
          <a:xfrm>
            <a:off x="1732433" y="1028700"/>
            <a:ext cx="13238487" cy="5460999"/>
          </a:xfrm>
          <a:prstGeom prst="roundRect">
            <a:avLst>
              <a:gd name="adj" fmla="val 1858"/>
            </a:avLst>
          </a:prstGeom>
          <a:noFill/>
          <a:ln>
            <a:noFill/>
          </a:ln>
          <a:effectLst>
            <a:outerShdw blurRad="50800" dist="50800" dir="5400000" algn="tl" rotWithShape="0">
              <a:srgbClr val="000000">
                <a:alpha val="42745"/>
              </a:srgbClr>
            </a:outerShdw>
          </a:effectLst>
        </p:spPr>
      </p:sp>
      <p:sp>
        <p:nvSpPr>
          <p:cNvPr id="77" name="Google Shape;77;p22"/>
          <p:cNvSpPr txBox="1">
            <a:spLocks noGrp="1"/>
          </p:cNvSpPr>
          <p:nvPr>
            <p:ph type="body" idx="1"/>
          </p:nvPr>
        </p:nvSpPr>
        <p:spPr>
          <a:xfrm>
            <a:off x="1732434" y="8050988"/>
            <a:ext cx="13238484" cy="740568"/>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440"/>
              <a:buNone/>
              <a:defRPr sz="18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78" name="Google Shape;78;p22"/>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23"/>
          <p:cNvSpPr txBox="1">
            <a:spLocks noGrp="1"/>
          </p:cNvSpPr>
          <p:nvPr>
            <p:ph type="title"/>
          </p:nvPr>
        </p:nvSpPr>
        <p:spPr>
          <a:xfrm>
            <a:off x="1732432" y="2171700"/>
            <a:ext cx="13238489" cy="2971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3"/>
          <p:cNvSpPr txBox="1">
            <a:spLocks noGrp="1"/>
          </p:cNvSpPr>
          <p:nvPr>
            <p:ph type="body" idx="1"/>
          </p:nvPr>
        </p:nvSpPr>
        <p:spPr>
          <a:xfrm>
            <a:off x="1732432" y="5486400"/>
            <a:ext cx="13238489" cy="3543300"/>
          </a:xfrm>
          <a:prstGeom prst="rect">
            <a:avLst/>
          </a:prstGeom>
          <a:noFill/>
          <a:ln>
            <a:noFill/>
          </a:ln>
        </p:spPr>
        <p:txBody>
          <a:bodyPr spcFirstLastPara="1" wrap="square" lIns="91425" tIns="45700" rIns="91425" bIns="45700" anchor="ctr" anchorCtr="0">
            <a:normAutofit/>
          </a:bodyPr>
          <a:lstStyle>
            <a:lvl1pPr marL="457200" lvl="0" indent="-228600" algn="l">
              <a:spcBef>
                <a:spcPts val="1500"/>
              </a:spcBef>
              <a:spcAft>
                <a:spcPts val="0"/>
              </a:spcAft>
              <a:buSzPts val="2160"/>
              <a:buNone/>
              <a:defRPr sz="27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84" name="Google Shape;84;p23"/>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3"/>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24"/>
          <p:cNvSpPr txBox="1">
            <a:spLocks noGrp="1"/>
          </p:cNvSpPr>
          <p:nvPr>
            <p:ph type="title"/>
          </p:nvPr>
        </p:nvSpPr>
        <p:spPr>
          <a:xfrm>
            <a:off x="2362202" y="2171700"/>
            <a:ext cx="11998973" cy="348506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4"/>
          <p:cNvSpPr txBox="1">
            <a:spLocks noGrp="1"/>
          </p:cNvSpPr>
          <p:nvPr>
            <p:ph type="body" idx="1"/>
          </p:nvPr>
        </p:nvSpPr>
        <p:spPr>
          <a:xfrm>
            <a:off x="2895601" y="5656761"/>
            <a:ext cx="10919474" cy="513261"/>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b="0" i="0" cap="small">
                <a:solidFill>
                  <a:srgbClr val="86D1D8"/>
                </a:solidFill>
                <a:latin typeface="Century Gothic"/>
                <a:ea typeface="Century Gothic"/>
                <a:cs typeface="Century Gothic"/>
                <a:sym typeface="Century Gothic"/>
              </a:defRPr>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90" name="Google Shape;90;p24"/>
          <p:cNvSpPr txBox="1">
            <a:spLocks noGrp="1"/>
          </p:cNvSpPr>
          <p:nvPr>
            <p:ph type="body" idx="2"/>
          </p:nvPr>
        </p:nvSpPr>
        <p:spPr>
          <a:xfrm>
            <a:off x="1732432" y="6525986"/>
            <a:ext cx="13238489" cy="2514600"/>
          </a:xfrm>
          <a:prstGeom prst="rect">
            <a:avLst/>
          </a:prstGeom>
          <a:noFill/>
          <a:ln>
            <a:noFill/>
          </a:ln>
        </p:spPr>
        <p:txBody>
          <a:bodyPr spcFirstLastPara="1" wrap="square" lIns="91425" tIns="45700" rIns="91425" bIns="45700" anchor="ctr" anchorCtr="0">
            <a:normAutofit/>
          </a:bodyPr>
          <a:lstStyle>
            <a:lvl1pPr marL="457200" lvl="0" indent="-228600" algn="l">
              <a:spcBef>
                <a:spcPts val="1500"/>
              </a:spcBef>
              <a:spcAft>
                <a:spcPts val="0"/>
              </a:spcAft>
              <a:buSzPts val="2160"/>
              <a:buNone/>
              <a:defRPr sz="27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91" name="Google Shape;91;p24"/>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4"/>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24"/>
          <p:cNvSpPr txBox="1"/>
          <p:nvPr/>
        </p:nvSpPr>
        <p:spPr>
          <a:xfrm>
            <a:off x="1347443" y="1456880"/>
            <a:ext cx="1202868" cy="290848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300" b="0" i="0">
                <a:solidFill>
                  <a:srgbClr val="86D1D8"/>
                </a:solidFill>
                <a:latin typeface="Arial"/>
                <a:ea typeface="Arial"/>
                <a:cs typeface="Arial"/>
                <a:sym typeface="Arial"/>
              </a:rPr>
              <a:t>“</a:t>
            </a:r>
            <a:endParaRPr/>
          </a:p>
        </p:txBody>
      </p:sp>
      <p:sp>
        <p:nvSpPr>
          <p:cNvPr id="95" name="Google Shape;95;p24"/>
          <p:cNvSpPr txBox="1"/>
          <p:nvPr/>
        </p:nvSpPr>
        <p:spPr>
          <a:xfrm>
            <a:off x="13995735" y="3920681"/>
            <a:ext cx="1202868" cy="290848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3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1732431" y="4686302"/>
            <a:ext cx="13238490" cy="247977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6000"/>
              <a:buFont typeface="Century Gothic"/>
              <a:buNone/>
              <a:defRPr sz="6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1732432" y="7166072"/>
            <a:ext cx="13238489" cy="1290600"/>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2400"/>
              <a:buNone/>
              <a:defRPr sz="3000" cap="none">
                <a:solidFill>
                  <a:srgbClr val="86D1D8"/>
                </a:solidFill>
              </a:defRPr>
            </a:lvl1pPr>
            <a:lvl2pPr marL="914400" lvl="1" indent="-228600" algn="l">
              <a:spcBef>
                <a:spcPts val="1500"/>
              </a:spcBef>
              <a:spcAft>
                <a:spcPts val="0"/>
              </a:spcAft>
              <a:buSzPts val="2160"/>
              <a:buNone/>
              <a:defRPr sz="2700">
                <a:solidFill>
                  <a:schemeClr val="lt1"/>
                </a:solidFill>
              </a:defRPr>
            </a:lvl2pPr>
            <a:lvl3pPr marL="1371600" lvl="2" indent="-228600" algn="l">
              <a:spcBef>
                <a:spcPts val="1500"/>
              </a:spcBef>
              <a:spcAft>
                <a:spcPts val="0"/>
              </a:spcAft>
              <a:buSzPts val="1920"/>
              <a:buNone/>
              <a:defRPr sz="2400">
                <a:solidFill>
                  <a:schemeClr val="lt1"/>
                </a:solidFill>
              </a:defRPr>
            </a:lvl3pPr>
            <a:lvl4pPr marL="1828800" lvl="3" indent="-228600" algn="l">
              <a:spcBef>
                <a:spcPts val="1500"/>
              </a:spcBef>
              <a:spcAft>
                <a:spcPts val="0"/>
              </a:spcAft>
              <a:buSzPts val="1680"/>
              <a:buNone/>
              <a:defRPr sz="2100">
                <a:solidFill>
                  <a:schemeClr val="lt1"/>
                </a:solidFill>
              </a:defRPr>
            </a:lvl4pPr>
            <a:lvl5pPr marL="2286000" lvl="4" indent="-228600" algn="l">
              <a:spcBef>
                <a:spcPts val="1500"/>
              </a:spcBef>
              <a:spcAft>
                <a:spcPts val="0"/>
              </a:spcAft>
              <a:buSzPts val="1680"/>
              <a:buNone/>
              <a:defRPr sz="2100">
                <a:solidFill>
                  <a:schemeClr val="lt1"/>
                </a:solidFill>
              </a:defRPr>
            </a:lvl5pPr>
            <a:lvl6pPr marL="2743200" lvl="5" indent="-228600" algn="l">
              <a:spcBef>
                <a:spcPts val="1500"/>
              </a:spcBef>
              <a:spcAft>
                <a:spcPts val="0"/>
              </a:spcAft>
              <a:buSzPts val="1680"/>
              <a:buNone/>
              <a:defRPr sz="2100">
                <a:solidFill>
                  <a:schemeClr val="lt1"/>
                </a:solidFill>
              </a:defRPr>
            </a:lvl6pPr>
            <a:lvl7pPr marL="3200400" lvl="6" indent="-228600" algn="l">
              <a:spcBef>
                <a:spcPts val="1500"/>
              </a:spcBef>
              <a:spcAft>
                <a:spcPts val="0"/>
              </a:spcAft>
              <a:buSzPts val="1680"/>
              <a:buNone/>
              <a:defRPr sz="2100">
                <a:solidFill>
                  <a:schemeClr val="lt1"/>
                </a:solidFill>
              </a:defRPr>
            </a:lvl7pPr>
            <a:lvl8pPr marL="3657600" lvl="7" indent="-228600" algn="l">
              <a:spcBef>
                <a:spcPts val="1500"/>
              </a:spcBef>
              <a:spcAft>
                <a:spcPts val="0"/>
              </a:spcAft>
              <a:buSzPts val="1680"/>
              <a:buNone/>
              <a:defRPr sz="2100">
                <a:solidFill>
                  <a:schemeClr val="lt1"/>
                </a:solidFill>
              </a:defRPr>
            </a:lvl8pPr>
            <a:lvl9pPr marL="4114800" lvl="8" indent="-228600" algn="l">
              <a:spcBef>
                <a:spcPts val="1500"/>
              </a:spcBef>
              <a:spcAft>
                <a:spcPts val="0"/>
              </a:spcAft>
              <a:buSzPts val="1680"/>
              <a:buNone/>
              <a:defRPr sz="2100">
                <a:solidFill>
                  <a:schemeClr val="lt1"/>
                </a:solidFill>
              </a:defRPr>
            </a:lvl9pPr>
          </a:lstStyle>
          <a:p>
            <a:endParaRPr/>
          </a:p>
        </p:txBody>
      </p:sp>
      <p:sp>
        <p:nvSpPr>
          <p:cNvPr id="99" name="Google Shape;99;p25"/>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969167" y="679077"/>
            <a:ext cx="14107085" cy="210079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6300"/>
              <a:buFont typeface="Century Gothic"/>
              <a:buNone/>
              <a:defRPr sz="6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949421" y="2971800"/>
            <a:ext cx="4420299"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86D1D8"/>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105" name="Google Shape;105;p26"/>
          <p:cNvSpPr txBox="1">
            <a:spLocks noGrp="1"/>
          </p:cNvSpPr>
          <p:nvPr>
            <p:ph type="body" idx="2"/>
          </p:nvPr>
        </p:nvSpPr>
        <p:spPr>
          <a:xfrm>
            <a:off x="978695" y="4000500"/>
            <a:ext cx="4391025" cy="5384007"/>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106" name="Google Shape;106;p26"/>
          <p:cNvSpPr txBox="1">
            <a:spLocks noGrp="1"/>
          </p:cNvSpPr>
          <p:nvPr>
            <p:ph type="body" idx="3"/>
          </p:nvPr>
        </p:nvSpPr>
        <p:spPr>
          <a:xfrm>
            <a:off x="5825489" y="2971800"/>
            <a:ext cx="4404362"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86D1D8"/>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107" name="Google Shape;107;p26"/>
          <p:cNvSpPr txBox="1">
            <a:spLocks noGrp="1"/>
          </p:cNvSpPr>
          <p:nvPr>
            <p:ph type="body" idx="4"/>
          </p:nvPr>
        </p:nvSpPr>
        <p:spPr>
          <a:xfrm>
            <a:off x="5809659" y="4000500"/>
            <a:ext cx="4420191" cy="5384007"/>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108" name="Google Shape;108;p26"/>
          <p:cNvSpPr txBox="1">
            <a:spLocks noGrp="1"/>
          </p:cNvSpPr>
          <p:nvPr>
            <p:ph type="body" idx="5"/>
          </p:nvPr>
        </p:nvSpPr>
        <p:spPr>
          <a:xfrm>
            <a:off x="10687051" y="2971800"/>
            <a:ext cx="4398170"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86D1D8"/>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109" name="Google Shape;109;p26"/>
          <p:cNvSpPr txBox="1">
            <a:spLocks noGrp="1"/>
          </p:cNvSpPr>
          <p:nvPr>
            <p:ph type="body" idx="6"/>
          </p:nvPr>
        </p:nvSpPr>
        <p:spPr>
          <a:xfrm>
            <a:off x="10687051" y="4000500"/>
            <a:ext cx="4398170" cy="5384007"/>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cxnSp>
        <p:nvCxnSpPr>
          <p:cNvPr id="110" name="Google Shape;110;p26"/>
          <p:cNvCxnSpPr/>
          <p:nvPr/>
        </p:nvCxnSpPr>
        <p:spPr>
          <a:xfrm>
            <a:off x="5589213" y="3200400"/>
            <a:ext cx="0" cy="59436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1" name="Google Shape;111;p26"/>
          <p:cNvCxnSpPr/>
          <p:nvPr/>
        </p:nvCxnSpPr>
        <p:spPr>
          <a:xfrm>
            <a:off x="10443341" y="3200400"/>
            <a:ext cx="0" cy="5950323"/>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2" name="Google Shape;112;p26"/>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6"/>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6"/>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969167" y="679077"/>
            <a:ext cx="14107085" cy="210079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6300"/>
              <a:buFont typeface="Century Gothic"/>
              <a:buNone/>
              <a:defRPr sz="6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7"/>
          <p:cNvSpPr txBox="1">
            <a:spLocks noGrp="1"/>
          </p:cNvSpPr>
          <p:nvPr>
            <p:ph type="body" idx="1"/>
          </p:nvPr>
        </p:nvSpPr>
        <p:spPr>
          <a:xfrm>
            <a:off x="978695" y="6376424"/>
            <a:ext cx="4410075"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86D1D8"/>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118" name="Google Shape;118;p27"/>
          <p:cNvSpPr>
            <a:spLocks noGrp="1"/>
          </p:cNvSpPr>
          <p:nvPr>
            <p:ph type="pic" idx="2"/>
          </p:nvPr>
        </p:nvSpPr>
        <p:spPr>
          <a:xfrm>
            <a:off x="978695" y="3314700"/>
            <a:ext cx="4410075" cy="2286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9" name="Google Shape;119;p27"/>
          <p:cNvSpPr txBox="1">
            <a:spLocks noGrp="1"/>
          </p:cNvSpPr>
          <p:nvPr>
            <p:ph type="body" idx="3"/>
          </p:nvPr>
        </p:nvSpPr>
        <p:spPr>
          <a:xfrm>
            <a:off x="978695" y="7240817"/>
            <a:ext cx="4410075" cy="988784"/>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120" name="Google Shape;120;p27"/>
          <p:cNvSpPr txBox="1">
            <a:spLocks noGrp="1"/>
          </p:cNvSpPr>
          <p:nvPr>
            <p:ph type="body" idx="4"/>
          </p:nvPr>
        </p:nvSpPr>
        <p:spPr>
          <a:xfrm>
            <a:off x="5834063" y="6376424"/>
            <a:ext cx="4395788"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86D1D8"/>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121" name="Google Shape;121;p27"/>
          <p:cNvSpPr>
            <a:spLocks noGrp="1"/>
          </p:cNvSpPr>
          <p:nvPr>
            <p:ph type="pic" idx="5"/>
          </p:nvPr>
        </p:nvSpPr>
        <p:spPr>
          <a:xfrm>
            <a:off x="5834062" y="3314700"/>
            <a:ext cx="4395788" cy="2286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2" name="Google Shape;122;p27"/>
          <p:cNvSpPr txBox="1">
            <a:spLocks noGrp="1"/>
          </p:cNvSpPr>
          <p:nvPr>
            <p:ph type="body" idx="6"/>
          </p:nvPr>
        </p:nvSpPr>
        <p:spPr>
          <a:xfrm>
            <a:off x="5832033" y="7240816"/>
            <a:ext cx="4401609" cy="988784"/>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123" name="Google Shape;123;p27"/>
          <p:cNvSpPr txBox="1">
            <a:spLocks noGrp="1"/>
          </p:cNvSpPr>
          <p:nvPr>
            <p:ph type="body" idx="7"/>
          </p:nvPr>
        </p:nvSpPr>
        <p:spPr>
          <a:xfrm>
            <a:off x="10687051" y="6376424"/>
            <a:ext cx="4398170"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86D1D8"/>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124" name="Google Shape;124;p27"/>
          <p:cNvSpPr>
            <a:spLocks noGrp="1"/>
          </p:cNvSpPr>
          <p:nvPr>
            <p:ph type="pic" idx="8"/>
          </p:nvPr>
        </p:nvSpPr>
        <p:spPr>
          <a:xfrm>
            <a:off x="10687049" y="3314700"/>
            <a:ext cx="4398170" cy="2286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5" name="Google Shape;125;p27"/>
          <p:cNvSpPr txBox="1">
            <a:spLocks noGrp="1"/>
          </p:cNvSpPr>
          <p:nvPr>
            <p:ph type="body" idx="9"/>
          </p:nvPr>
        </p:nvSpPr>
        <p:spPr>
          <a:xfrm>
            <a:off x="10686863" y="7240813"/>
            <a:ext cx="4403996" cy="988784"/>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cxnSp>
        <p:nvCxnSpPr>
          <p:cNvPr id="126" name="Google Shape;126;p27"/>
          <p:cNvCxnSpPr/>
          <p:nvPr/>
        </p:nvCxnSpPr>
        <p:spPr>
          <a:xfrm>
            <a:off x="5589213" y="3200400"/>
            <a:ext cx="0" cy="59436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7" name="Google Shape;127;p27"/>
          <p:cNvCxnSpPr/>
          <p:nvPr/>
        </p:nvCxnSpPr>
        <p:spPr>
          <a:xfrm>
            <a:off x="10443341" y="3200400"/>
            <a:ext cx="0" cy="5950323"/>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8" name="Google Shape;128;p27"/>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7"/>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7"/>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969167" y="679077"/>
            <a:ext cx="14107085" cy="210079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8"/>
          <p:cNvSpPr txBox="1">
            <a:spLocks noGrp="1"/>
          </p:cNvSpPr>
          <p:nvPr>
            <p:ph type="body" idx="1"/>
          </p:nvPr>
        </p:nvSpPr>
        <p:spPr>
          <a:xfrm rot="5400000">
            <a:off x="5218264" y="-483917"/>
            <a:ext cx="6293222" cy="13419812"/>
          </a:xfrm>
          <a:prstGeom prst="rect">
            <a:avLst/>
          </a:prstGeom>
          <a:noFill/>
          <a:ln>
            <a:noFill/>
          </a:ln>
        </p:spPr>
        <p:txBody>
          <a:bodyPr spcFirstLastPara="1" wrap="square" lIns="91425" tIns="45700" rIns="91425" bIns="45700" anchor="t" anchorCtr="0">
            <a:normAutofit/>
          </a:bodyPr>
          <a:lstStyle>
            <a:lvl1pPr marL="457200" lvl="0" indent="-320040" algn="l">
              <a:spcBef>
                <a:spcPts val="1500"/>
              </a:spcBef>
              <a:spcAft>
                <a:spcPts val="0"/>
              </a:spcAft>
              <a:buSzPts val="1440"/>
              <a:buChar char="►"/>
              <a:defRPr/>
            </a:lvl1pPr>
            <a:lvl2pPr marL="914400" lvl="1" indent="-320040" algn="l">
              <a:spcBef>
                <a:spcPts val="1500"/>
              </a:spcBef>
              <a:spcAft>
                <a:spcPts val="0"/>
              </a:spcAft>
              <a:buSzPts val="1440"/>
              <a:buChar char="►"/>
              <a:defRPr/>
            </a:lvl2pPr>
            <a:lvl3pPr marL="1371600" lvl="2" indent="-320039" algn="l">
              <a:spcBef>
                <a:spcPts val="1500"/>
              </a:spcBef>
              <a:spcAft>
                <a:spcPts val="0"/>
              </a:spcAft>
              <a:buSzPts val="1440"/>
              <a:buChar char="►"/>
              <a:defRPr/>
            </a:lvl3pPr>
            <a:lvl4pPr marL="1828800" lvl="3" indent="-320039" algn="l">
              <a:spcBef>
                <a:spcPts val="1500"/>
              </a:spcBef>
              <a:spcAft>
                <a:spcPts val="0"/>
              </a:spcAft>
              <a:buSzPts val="1440"/>
              <a:buChar char="►"/>
              <a:defRPr/>
            </a:lvl4pPr>
            <a:lvl5pPr marL="2286000" lvl="4" indent="-320039" algn="l">
              <a:spcBef>
                <a:spcPts val="1500"/>
              </a:spcBef>
              <a:spcAft>
                <a:spcPts val="0"/>
              </a:spcAft>
              <a:buSzPts val="1440"/>
              <a:buChar char="►"/>
              <a:defRPr/>
            </a:lvl5pPr>
            <a:lvl6pPr marL="2743200" lvl="5" indent="-320039" algn="l">
              <a:spcBef>
                <a:spcPts val="1500"/>
              </a:spcBef>
              <a:spcAft>
                <a:spcPts val="0"/>
              </a:spcAft>
              <a:buSzPts val="1440"/>
              <a:buChar char="►"/>
              <a:defRPr/>
            </a:lvl6pPr>
            <a:lvl7pPr marL="3200400" lvl="6" indent="-320039" algn="l">
              <a:spcBef>
                <a:spcPts val="1500"/>
              </a:spcBef>
              <a:spcAft>
                <a:spcPts val="0"/>
              </a:spcAft>
              <a:buSzPts val="1440"/>
              <a:buChar char="►"/>
              <a:defRPr/>
            </a:lvl7pPr>
            <a:lvl8pPr marL="3657600" lvl="7" indent="-320040" algn="l">
              <a:spcBef>
                <a:spcPts val="1500"/>
              </a:spcBef>
              <a:spcAft>
                <a:spcPts val="0"/>
              </a:spcAft>
              <a:buSzPts val="1440"/>
              <a:buChar char="►"/>
              <a:defRPr/>
            </a:lvl8pPr>
            <a:lvl9pPr marL="4114800" lvl="8" indent="-320040" algn="l">
              <a:spcBef>
                <a:spcPts val="1500"/>
              </a:spcBef>
              <a:spcAft>
                <a:spcPts val="0"/>
              </a:spcAft>
              <a:buSzPts val="1440"/>
              <a:buChar char="►"/>
              <a:defRPr/>
            </a:lvl9pPr>
          </a:lstStyle>
          <a:p>
            <a:endParaRPr/>
          </a:p>
        </p:txBody>
      </p:sp>
      <p:sp>
        <p:nvSpPr>
          <p:cNvPr id="134" name="Google Shape;134;p28"/>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8"/>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8"/>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29"/>
          <p:cNvSpPr txBox="1">
            <a:spLocks noGrp="1"/>
          </p:cNvSpPr>
          <p:nvPr>
            <p:ph type="title"/>
          </p:nvPr>
        </p:nvSpPr>
        <p:spPr>
          <a:xfrm rot="5400000">
            <a:off x="9401176" y="3700463"/>
            <a:ext cx="8739188" cy="26289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9"/>
          <p:cNvSpPr txBox="1">
            <a:spLocks noGrp="1"/>
          </p:cNvSpPr>
          <p:nvPr>
            <p:ph type="body" idx="1"/>
          </p:nvPr>
        </p:nvSpPr>
        <p:spPr>
          <a:xfrm rot="5400000">
            <a:off x="2519364" y="-209548"/>
            <a:ext cx="8053386" cy="11134724"/>
          </a:xfrm>
          <a:prstGeom prst="rect">
            <a:avLst/>
          </a:prstGeom>
          <a:noFill/>
          <a:ln>
            <a:noFill/>
          </a:ln>
        </p:spPr>
        <p:txBody>
          <a:bodyPr spcFirstLastPara="1" wrap="square" lIns="91425" tIns="45700" rIns="91425" bIns="45700" anchor="t" anchorCtr="0">
            <a:normAutofit/>
          </a:bodyPr>
          <a:lstStyle>
            <a:lvl1pPr marL="457200" lvl="0" indent="-320040" algn="l">
              <a:spcBef>
                <a:spcPts val="1500"/>
              </a:spcBef>
              <a:spcAft>
                <a:spcPts val="0"/>
              </a:spcAft>
              <a:buSzPts val="1440"/>
              <a:buChar char="►"/>
              <a:defRPr/>
            </a:lvl1pPr>
            <a:lvl2pPr marL="914400" lvl="1" indent="-320040" algn="l">
              <a:spcBef>
                <a:spcPts val="1500"/>
              </a:spcBef>
              <a:spcAft>
                <a:spcPts val="0"/>
              </a:spcAft>
              <a:buSzPts val="1440"/>
              <a:buChar char="►"/>
              <a:defRPr/>
            </a:lvl2pPr>
            <a:lvl3pPr marL="1371600" lvl="2" indent="-320039" algn="l">
              <a:spcBef>
                <a:spcPts val="1500"/>
              </a:spcBef>
              <a:spcAft>
                <a:spcPts val="0"/>
              </a:spcAft>
              <a:buSzPts val="1440"/>
              <a:buChar char="►"/>
              <a:defRPr/>
            </a:lvl3pPr>
            <a:lvl4pPr marL="1828800" lvl="3" indent="-320039" algn="l">
              <a:spcBef>
                <a:spcPts val="1500"/>
              </a:spcBef>
              <a:spcAft>
                <a:spcPts val="0"/>
              </a:spcAft>
              <a:buSzPts val="1440"/>
              <a:buChar char="►"/>
              <a:defRPr/>
            </a:lvl4pPr>
            <a:lvl5pPr marL="2286000" lvl="4" indent="-320039" algn="l">
              <a:spcBef>
                <a:spcPts val="1500"/>
              </a:spcBef>
              <a:spcAft>
                <a:spcPts val="0"/>
              </a:spcAft>
              <a:buSzPts val="1440"/>
              <a:buChar char="►"/>
              <a:defRPr/>
            </a:lvl5pPr>
            <a:lvl6pPr marL="2743200" lvl="5" indent="-320039" algn="l">
              <a:spcBef>
                <a:spcPts val="1500"/>
              </a:spcBef>
              <a:spcAft>
                <a:spcPts val="0"/>
              </a:spcAft>
              <a:buSzPts val="1440"/>
              <a:buChar char="►"/>
              <a:defRPr/>
            </a:lvl6pPr>
            <a:lvl7pPr marL="3200400" lvl="6" indent="-320039" algn="l">
              <a:spcBef>
                <a:spcPts val="1500"/>
              </a:spcBef>
              <a:spcAft>
                <a:spcPts val="0"/>
              </a:spcAft>
              <a:buSzPts val="1440"/>
              <a:buChar char="►"/>
              <a:defRPr/>
            </a:lvl7pPr>
            <a:lvl8pPr marL="3657600" lvl="7" indent="-320040" algn="l">
              <a:spcBef>
                <a:spcPts val="1500"/>
              </a:spcBef>
              <a:spcAft>
                <a:spcPts val="0"/>
              </a:spcAft>
              <a:buSzPts val="1440"/>
              <a:buChar char="►"/>
              <a:defRPr/>
            </a:lvl8pPr>
            <a:lvl9pPr marL="4114800" lvl="8" indent="-320040" algn="l">
              <a:spcBef>
                <a:spcPts val="1500"/>
              </a:spcBef>
              <a:spcAft>
                <a:spcPts val="0"/>
              </a:spcAft>
              <a:buSzPts val="1440"/>
              <a:buChar char="►"/>
              <a:defRPr/>
            </a:lvl9pPr>
          </a:lstStyle>
          <a:p>
            <a:endParaRPr/>
          </a:p>
        </p:txBody>
      </p:sp>
      <p:sp>
        <p:nvSpPr>
          <p:cNvPr id="140" name="Google Shape;140;p29"/>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9"/>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9"/>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1732435" y="4292600"/>
            <a:ext cx="13238486" cy="287347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6000"/>
              <a:buFont typeface="Century Gothic"/>
              <a:buNone/>
              <a:defRPr sz="6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1732433" y="7166072"/>
            <a:ext cx="13238487" cy="1290600"/>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2400"/>
              <a:buNone/>
              <a:defRPr sz="3000" cap="none">
                <a:solidFill>
                  <a:srgbClr val="86D1D8"/>
                </a:solidFill>
              </a:defRPr>
            </a:lvl1pPr>
            <a:lvl2pPr marL="914400" lvl="1" indent="-228600" algn="l">
              <a:spcBef>
                <a:spcPts val="1500"/>
              </a:spcBef>
              <a:spcAft>
                <a:spcPts val="0"/>
              </a:spcAft>
              <a:buSzPts val="2160"/>
              <a:buNone/>
              <a:defRPr sz="2700">
                <a:solidFill>
                  <a:schemeClr val="lt1"/>
                </a:solidFill>
              </a:defRPr>
            </a:lvl2pPr>
            <a:lvl3pPr marL="1371600" lvl="2" indent="-228600" algn="l">
              <a:spcBef>
                <a:spcPts val="1500"/>
              </a:spcBef>
              <a:spcAft>
                <a:spcPts val="0"/>
              </a:spcAft>
              <a:buSzPts val="1920"/>
              <a:buNone/>
              <a:defRPr sz="2400">
                <a:solidFill>
                  <a:schemeClr val="lt1"/>
                </a:solidFill>
              </a:defRPr>
            </a:lvl3pPr>
            <a:lvl4pPr marL="1828800" lvl="3" indent="-228600" algn="l">
              <a:spcBef>
                <a:spcPts val="1500"/>
              </a:spcBef>
              <a:spcAft>
                <a:spcPts val="0"/>
              </a:spcAft>
              <a:buSzPts val="1680"/>
              <a:buNone/>
              <a:defRPr sz="2100">
                <a:solidFill>
                  <a:schemeClr val="lt1"/>
                </a:solidFill>
              </a:defRPr>
            </a:lvl4pPr>
            <a:lvl5pPr marL="2286000" lvl="4" indent="-228600" algn="l">
              <a:spcBef>
                <a:spcPts val="1500"/>
              </a:spcBef>
              <a:spcAft>
                <a:spcPts val="0"/>
              </a:spcAft>
              <a:buSzPts val="1680"/>
              <a:buNone/>
              <a:defRPr sz="2100">
                <a:solidFill>
                  <a:schemeClr val="lt1"/>
                </a:solidFill>
              </a:defRPr>
            </a:lvl5pPr>
            <a:lvl6pPr marL="2743200" lvl="5" indent="-228600" algn="l">
              <a:spcBef>
                <a:spcPts val="1500"/>
              </a:spcBef>
              <a:spcAft>
                <a:spcPts val="0"/>
              </a:spcAft>
              <a:buSzPts val="1680"/>
              <a:buNone/>
              <a:defRPr sz="2100">
                <a:solidFill>
                  <a:schemeClr val="lt1"/>
                </a:solidFill>
              </a:defRPr>
            </a:lvl6pPr>
            <a:lvl7pPr marL="3200400" lvl="6" indent="-228600" algn="l">
              <a:spcBef>
                <a:spcPts val="1500"/>
              </a:spcBef>
              <a:spcAft>
                <a:spcPts val="0"/>
              </a:spcAft>
              <a:buSzPts val="1680"/>
              <a:buNone/>
              <a:defRPr sz="2100">
                <a:solidFill>
                  <a:schemeClr val="lt1"/>
                </a:solidFill>
              </a:defRPr>
            </a:lvl7pPr>
            <a:lvl8pPr marL="3657600" lvl="7" indent="-228600" algn="l">
              <a:spcBef>
                <a:spcPts val="1500"/>
              </a:spcBef>
              <a:spcAft>
                <a:spcPts val="0"/>
              </a:spcAft>
              <a:buSzPts val="1680"/>
              <a:buNone/>
              <a:defRPr sz="2100">
                <a:solidFill>
                  <a:schemeClr val="lt1"/>
                </a:solidFill>
              </a:defRPr>
            </a:lvl8pPr>
            <a:lvl9pPr marL="4114800" lvl="8" indent="-228600" algn="l">
              <a:spcBef>
                <a:spcPts val="1500"/>
              </a:spcBef>
              <a:spcAft>
                <a:spcPts val="0"/>
              </a:spcAft>
              <a:buSzPts val="1680"/>
              <a:buNone/>
              <a:defRPr sz="2100">
                <a:solidFill>
                  <a:schemeClr val="lt1"/>
                </a:solidFill>
              </a:defRPr>
            </a:lvl9pPr>
          </a:lstStyle>
          <a:p>
            <a:endParaRPr/>
          </a:p>
        </p:txBody>
      </p:sp>
      <p:sp>
        <p:nvSpPr>
          <p:cNvPr id="24" name="Google Shape;24;p14"/>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969167" y="679077"/>
            <a:ext cx="14107085" cy="210079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1654969" y="3079378"/>
            <a:ext cx="13419812" cy="6293222"/>
          </a:xfrm>
          <a:prstGeom prst="rect">
            <a:avLst/>
          </a:prstGeom>
          <a:noFill/>
          <a:ln>
            <a:noFill/>
          </a:ln>
        </p:spPr>
        <p:txBody>
          <a:bodyPr spcFirstLastPara="1" wrap="square" lIns="91425" tIns="45700" rIns="91425" bIns="45700" anchor="t" anchorCtr="0">
            <a:normAutofit/>
          </a:bodyPr>
          <a:lstStyle>
            <a:lvl1pPr marL="457200" lvl="0" indent="-320040" algn="l">
              <a:spcBef>
                <a:spcPts val="1500"/>
              </a:spcBef>
              <a:spcAft>
                <a:spcPts val="0"/>
              </a:spcAft>
              <a:buSzPts val="1440"/>
              <a:buChar char="►"/>
              <a:defRPr/>
            </a:lvl1pPr>
            <a:lvl2pPr marL="914400" lvl="1" indent="-320040" algn="l">
              <a:spcBef>
                <a:spcPts val="1500"/>
              </a:spcBef>
              <a:spcAft>
                <a:spcPts val="0"/>
              </a:spcAft>
              <a:buSzPts val="1440"/>
              <a:buChar char="►"/>
              <a:defRPr/>
            </a:lvl2pPr>
            <a:lvl3pPr marL="1371600" lvl="2" indent="-320039" algn="l">
              <a:spcBef>
                <a:spcPts val="1500"/>
              </a:spcBef>
              <a:spcAft>
                <a:spcPts val="0"/>
              </a:spcAft>
              <a:buSzPts val="1440"/>
              <a:buChar char="►"/>
              <a:defRPr/>
            </a:lvl3pPr>
            <a:lvl4pPr marL="1828800" lvl="3" indent="-320039" algn="l">
              <a:spcBef>
                <a:spcPts val="1500"/>
              </a:spcBef>
              <a:spcAft>
                <a:spcPts val="0"/>
              </a:spcAft>
              <a:buSzPts val="1440"/>
              <a:buChar char="►"/>
              <a:defRPr/>
            </a:lvl4pPr>
            <a:lvl5pPr marL="2286000" lvl="4" indent="-320039" algn="l">
              <a:spcBef>
                <a:spcPts val="1500"/>
              </a:spcBef>
              <a:spcAft>
                <a:spcPts val="0"/>
              </a:spcAft>
              <a:buSzPts val="1440"/>
              <a:buChar char="►"/>
              <a:defRPr/>
            </a:lvl5pPr>
            <a:lvl6pPr marL="2743200" lvl="5" indent="-320039" algn="l">
              <a:spcBef>
                <a:spcPts val="1500"/>
              </a:spcBef>
              <a:spcAft>
                <a:spcPts val="0"/>
              </a:spcAft>
              <a:buSzPts val="1440"/>
              <a:buChar char="►"/>
              <a:defRPr/>
            </a:lvl6pPr>
            <a:lvl7pPr marL="3200400" lvl="6" indent="-320039" algn="l">
              <a:spcBef>
                <a:spcPts val="1500"/>
              </a:spcBef>
              <a:spcAft>
                <a:spcPts val="0"/>
              </a:spcAft>
              <a:buSzPts val="1440"/>
              <a:buChar char="►"/>
              <a:defRPr/>
            </a:lvl7pPr>
            <a:lvl8pPr marL="3657600" lvl="7" indent="-320040" algn="l">
              <a:spcBef>
                <a:spcPts val="1500"/>
              </a:spcBef>
              <a:spcAft>
                <a:spcPts val="0"/>
              </a:spcAft>
              <a:buSzPts val="1440"/>
              <a:buChar char="►"/>
              <a:defRPr/>
            </a:lvl8pPr>
            <a:lvl9pPr marL="4114800" lvl="8" indent="-320040" algn="l">
              <a:spcBef>
                <a:spcPts val="1500"/>
              </a:spcBef>
              <a:spcAft>
                <a:spcPts val="0"/>
              </a:spcAft>
              <a:buSzPts val="1440"/>
              <a:buChar char="►"/>
              <a:defRPr/>
            </a:lvl9pPr>
          </a:lstStyle>
          <a:p>
            <a:endParaRPr/>
          </a:p>
        </p:txBody>
      </p:sp>
      <p:sp>
        <p:nvSpPr>
          <p:cNvPr id="30" name="Google Shape;30;p15"/>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16"/>
          <p:cNvSpPr txBox="1">
            <a:spLocks noGrp="1"/>
          </p:cNvSpPr>
          <p:nvPr>
            <p:ph type="ctrTitle"/>
          </p:nvPr>
        </p:nvSpPr>
        <p:spPr>
          <a:xfrm>
            <a:off x="1732433" y="2171701"/>
            <a:ext cx="13238487" cy="499437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0800"/>
              <a:buFont typeface="Century Gothic"/>
              <a:buNone/>
              <a:defRPr sz="10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subTitle" idx="1"/>
          </p:nvPr>
        </p:nvSpPr>
        <p:spPr>
          <a:xfrm>
            <a:off x="1732433" y="7166070"/>
            <a:ext cx="13238487" cy="1292130"/>
          </a:xfrm>
          <a:prstGeom prst="rect">
            <a:avLst/>
          </a:prstGeom>
          <a:noFill/>
          <a:ln>
            <a:noFill/>
          </a:ln>
        </p:spPr>
        <p:txBody>
          <a:bodyPr spcFirstLastPara="1" wrap="square" lIns="91425" tIns="45700" rIns="91425" bIns="45700" anchor="t" anchorCtr="0">
            <a:normAutofit/>
          </a:bodyPr>
          <a:lstStyle>
            <a:lvl1pPr lvl="0" algn="l">
              <a:spcBef>
                <a:spcPts val="1500"/>
              </a:spcBef>
              <a:spcAft>
                <a:spcPts val="0"/>
              </a:spcAft>
              <a:buSzPts val="2400"/>
              <a:buNone/>
              <a:defRPr cap="none">
                <a:solidFill>
                  <a:srgbClr val="86D1D8"/>
                </a:solidFill>
              </a:defRPr>
            </a:lvl1pPr>
            <a:lvl2pPr lvl="1" algn="ctr">
              <a:spcBef>
                <a:spcPts val="1500"/>
              </a:spcBef>
              <a:spcAft>
                <a:spcPts val="0"/>
              </a:spcAft>
              <a:buSzPts val="2160"/>
              <a:buNone/>
              <a:defRPr>
                <a:solidFill>
                  <a:schemeClr val="lt1"/>
                </a:solidFill>
              </a:defRPr>
            </a:lvl2pPr>
            <a:lvl3pPr lvl="2" algn="ctr">
              <a:spcBef>
                <a:spcPts val="1500"/>
              </a:spcBef>
              <a:spcAft>
                <a:spcPts val="0"/>
              </a:spcAft>
              <a:buSzPts val="1920"/>
              <a:buNone/>
              <a:defRPr>
                <a:solidFill>
                  <a:schemeClr val="lt1"/>
                </a:solidFill>
              </a:defRPr>
            </a:lvl3pPr>
            <a:lvl4pPr lvl="3" algn="ctr">
              <a:spcBef>
                <a:spcPts val="1500"/>
              </a:spcBef>
              <a:spcAft>
                <a:spcPts val="0"/>
              </a:spcAft>
              <a:buSzPts val="1680"/>
              <a:buNone/>
              <a:defRPr>
                <a:solidFill>
                  <a:schemeClr val="lt1"/>
                </a:solidFill>
              </a:defRPr>
            </a:lvl4pPr>
            <a:lvl5pPr lvl="4" algn="ctr">
              <a:spcBef>
                <a:spcPts val="1500"/>
              </a:spcBef>
              <a:spcAft>
                <a:spcPts val="0"/>
              </a:spcAft>
              <a:buSzPts val="1680"/>
              <a:buNone/>
              <a:defRPr>
                <a:solidFill>
                  <a:schemeClr val="lt1"/>
                </a:solidFill>
              </a:defRPr>
            </a:lvl5pPr>
            <a:lvl6pPr lvl="5" algn="ctr">
              <a:spcBef>
                <a:spcPts val="1500"/>
              </a:spcBef>
              <a:spcAft>
                <a:spcPts val="0"/>
              </a:spcAft>
              <a:buSzPts val="1680"/>
              <a:buNone/>
              <a:defRPr>
                <a:solidFill>
                  <a:schemeClr val="lt1"/>
                </a:solidFill>
              </a:defRPr>
            </a:lvl6pPr>
            <a:lvl7pPr lvl="6" algn="ctr">
              <a:spcBef>
                <a:spcPts val="1500"/>
              </a:spcBef>
              <a:spcAft>
                <a:spcPts val="0"/>
              </a:spcAft>
              <a:buSzPts val="1680"/>
              <a:buNone/>
              <a:defRPr>
                <a:solidFill>
                  <a:schemeClr val="lt1"/>
                </a:solidFill>
              </a:defRPr>
            </a:lvl7pPr>
            <a:lvl8pPr lvl="7" algn="ctr">
              <a:spcBef>
                <a:spcPts val="1500"/>
              </a:spcBef>
              <a:spcAft>
                <a:spcPts val="0"/>
              </a:spcAft>
              <a:buSzPts val="1680"/>
              <a:buNone/>
              <a:defRPr>
                <a:solidFill>
                  <a:schemeClr val="lt1"/>
                </a:solidFill>
              </a:defRPr>
            </a:lvl8pPr>
            <a:lvl9pPr lvl="8" algn="ctr">
              <a:spcBef>
                <a:spcPts val="1500"/>
              </a:spcBef>
              <a:spcAft>
                <a:spcPts val="0"/>
              </a:spcAft>
              <a:buSzPts val="1680"/>
              <a:buNone/>
              <a:defRPr>
                <a:solidFill>
                  <a:schemeClr val="lt1"/>
                </a:solidFill>
              </a:defRPr>
            </a:lvl9pPr>
          </a:lstStyle>
          <a:p>
            <a:endParaRPr/>
          </a:p>
        </p:txBody>
      </p:sp>
      <p:sp>
        <p:nvSpPr>
          <p:cNvPr id="36" name="Google Shape;36;p16"/>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17"/>
          <p:cNvSpPr txBox="1">
            <a:spLocks noGrp="1"/>
          </p:cNvSpPr>
          <p:nvPr>
            <p:ph type="title"/>
          </p:nvPr>
        </p:nvSpPr>
        <p:spPr>
          <a:xfrm>
            <a:off x="969167" y="679077"/>
            <a:ext cx="14107085" cy="210079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7"/>
          <p:cNvSpPr txBox="1">
            <a:spLocks noGrp="1"/>
          </p:cNvSpPr>
          <p:nvPr>
            <p:ph type="body" idx="1"/>
          </p:nvPr>
        </p:nvSpPr>
        <p:spPr>
          <a:xfrm>
            <a:off x="1654969" y="3090863"/>
            <a:ext cx="6594509" cy="6293645"/>
          </a:xfrm>
          <a:prstGeom prst="rect">
            <a:avLst/>
          </a:prstGeom>
          <a:noFill/>
          <a:ln>
            <a:noFill/>
          </a:ln>
        </p:spPr>
        <p:txBody>
          <a:bodyPr spcFirstLastPara="1" wrap="square" lIns="91425" tIns="45700" rIns="91425" bIns="45700" anchor="t" anchorCtr="0">
            <a:normAutofit/>
          </a:bodyPr>
          <a:lstStyle>
            <a:lvl1pPr marL="457200" lvl="0" indent="-365760" algn="l">
              <a:spcBef>
                <a:spcPts val="1500"/>
              </a:spcBef>
              <a:spcAft>
                <a:spcPts val="0"/>
              </a:spcAft>
              <a:buSzPts val="2160"/>
              <a:buChar char="►"/>
              <a:defRPr sz="2700"/>
            </a:lvl1pPr>
            <a:lvl2pPr marL="914400" lvl="1" indent="-350519" algn="l">
              <a:spcBef>
                <a:spcPts val="1500"/>
              </a:spcBef>
              <a:spcAft>
                <a:spcPts val="0"/>
              </a:spcAft>
              <a:buSzPts val="1920"/>
              <a:buChar char="►"/>
              <a:defRPr sz="2400"/>
            </a:lvl2pPr>
            <a:lvl3pPr marL="1371600" lvl="2" indent="-335280" algn="l">
              <a:spcBef>
                <a:spcPts val="1500"/>
              </a:spcBef>
              <a:spcAft>
                <a:spcPts val="0"/>
              </a:spcAft>
              <a:buSzPts val="1680"/>
              <a:buChar char="►"/>
              <a:defRPr sz="2100"/>
            </a:lvl3pPr>
            <a:lvl4pPr marL="1828800" lvl="3" indent="-320039" algn="l">
              <a:spcBef>
                <a:spcPts val="1500"/>
              </a:spcBef>
              <a:spcAft>
                <a:spcPts val="0"/>
              </a:spcAft>
              <a:buSzPts val="1440"/>
              <a:buChar char="►"/>
              <a:defRPr sz="1800"/>
            </a:lvl4pPr>
            <a:lvl5pPr marL="2286000" lvl="4" indent="-320039" algn="l">
              <a:spcBef>
                <a:spcPts val="1500"/>
              </a:spcBef>
              <a:spcAft>
                <a:spcPts val="0"/>
              </a:spcAft>
              <a:buSzPts val="1440"/>
              <a:buChar char="►"/>
              <a:defRPr sz="1800"/>
            </a:lvl5pPr>
            <a:lvl6pPr marL="2743200" lvl="5" indent="-320039" algn="l">
              <a:spcBef>
                <a:spcPts val="1500"/>
              </a:spcBef>
              <a:spcAft>
                <a:spcPts val="0"/>
              </a:spcAft>
              <a:buSzPts val="1440"/>
              <a:buChar char="►"/>
              <a:defRPr sz="1800"/>
            </a:lvl6pPr>
            <a:lvl7pPr marL="3200400" lvl="6" indent="-320039" algn="l">
              <a:spcBef>
                <a:spcPts val="1500"/>
              </a:spcBef>
              <a:spcAft>
                <a:spcPts val="0"/>
              </a:spcAft>
              <a:buSzPts val="1440"/>
              <a:buChar char="►"/>
              <a:defRPr sz="1800"/>
            </a:lvl7pPr>
            <a:lvl8pPr marL="3657600" lvl="7" indent="-320040" algn="l">
              <a:spcBef>
                <a:spcPts val="1500"/>
              </a:spcBef>
              <a:spcAft>
                <a:spcPts val="0"/>
              </a:spcAft>
              <a:buSzPts val="1440"/>
              <a:buChar char="►"/>
              <a:defRPr sz="1800"/>
            </a:lvl8pPr>
            <a:lvl9pPr marL="4114800" lvl="8" indent="-320040" algn="l">
              <a:spcBef>
                <a:spcPts val="1500"/>
              </a:spcBef>
              <a:spcAft>
                <a:spcPts val="0"/>
              </a:spcAft>
              <a:buSzPts val="1440"/>
              <a:buChar char="►"/>
              <a:defRPr sz="1800"/>
            </a:lvl9pPr>
          </a:lstStyle>
          <a:p>
            <a:endParaRPr/>
          </a:p>
        </p:txBody>
      </p:sp>
      <p:sp>
        <p:nvSpPr>
          <p:cNvPr id="42" name="Google Shape;42;p17"/>
          <p:cNvSpPr txBox="1">
            <a:spLocks noGrp="1"/>
          </p:cNvSpPr>
          <p:nvPr>
            <p:ph type="body" idx="2"/>
          </p:nvPr>
        </p:nvSpPr>
        <p:spPr>
          <a:xfrm>
            <a:off x="8481740" y="3084139"/>
            <a:ext cx="6594512" cy="6300368"/>
          </a:xfrm>
          <a:prstGeom prst="rect">
            <a:avLst/>
          </a:prstGeom>
          <a:noFill/>
          <a:ln>
            <a:noFill/>
          </a:ln>
        </p:spPr>
        <p:txBody>
          <a:bodyPr spcFirstLastPara="1" wrap="square" lIns="91425" tIns="45700" rIns="91425" bIns="45700" anchor="t" anchorCtr="0">
            <a:normAutofit/>
          </a:bodyPr>
          <a:lstStyle>
            <a:lvl1pPr marL="457200" lvl="0" indent="-365760" algn="l">
              <a:spcBef>
                <a:spcPts val="1500"/>
              </a:spcBef>
              <a:spcAft>
                <a:spcPts val="0"/>
              </a:spcAft>
              <a:buSzPts val="2160"/>
              <a:buChar char="►"/>
              <a:defRPr sz="2700"/>
            </a:lvl1pPr>
            <a:lvl2pPr marL="914400" lvl="1" indent="-350519" algn="l">
              <a:spcBef>
                <a:spcPts val="1500"/>
              </a:spcBef>
              <a:spcAft>
                <a:spcPts val="0"/>
              </a:spcAft>
              <a:buSzPts val="1920"/>
              <a:buChar char="►"/>
              <a:defRPr sz="2400"/>
            </a:lvl2pPr>
            <a:lvl3pPr marL="1371600" lvl="2" indent="-335280" algn="l">
              <a:spcBef>
                <a:spcPts val="1500"/>
              </a:spcBef>
              <a:spcAft>
                <a:spcPts val="0"/>
              </a:spcAft>
              <a:buSzPts val="1680"/>
              <a:buChar char="►"/>
              <a:defRPr sz="2100"/>
            </a:lvl3pPr>
            <a:lvl4pPr marL="1828800" lvl="3" indent="-320039" algn="l">
              <a:spcBef>
                <a:spcPts val="1500"/>
              </a:spcBef>
              <a:spcAft>
                <a:spcPts val="0"/>
              </a:spcAft>
              <a:buSzPts val="1440"/>
              <a:buChar char="►"/>
              <a:defRPr sz="1800"/>
            </a:lvl4pPr>
            <a:lvl5pPr marL="2286000" lvl="4" indent="-320039" algn="l">
              <a:spcBef>
                <a:spcPts val="1500"/>
              </a:spcBef>
              <a:spcAft>
                <a:spcPts val="0"/>
              </a:spcAft>
              <a:buSzPts val="1440"/>
              <a:buChar char="►"/>
              <a:defRPr sz="1800"/>
            </a:lvl5pPr>
            <a:lvl6pPr marL="2743200" lvl="5" indent="-320039" algn="l">
              <a:spcBef>
                <a:spcPts val="1500"/>
              </a:spcBef>
              <a:spcAft>
                <a:spcPts val="0"/>
              </a:spcAft>
              <a:buSzPts val="1440"/>
              <a:buChar char="►"/>
              <a:defRPr sz="1800"/>
            </a:lvl6pPr>
            <a:lvl7pPr marL="3200400" lvl="6" indent="-320039" algn="l">
              <a:spcBef>
                <a:spcPts val="1500"/>
              </a:spcBef>
              <a:spcAft>
                <a:spcPts val="0"/>
              </a:spcAft>
              <a:buSzPts val="1440"/>
              <a:buChar char="►"/>
              <a:defRPr sz="1800"/>
            </a:lvl7pPr>
            <a:lvl8pPr marL="3657600" lvl="7" indent="-320040" algn="l">
              <a:spcBef>
                <a:spcPts val="1500"/>
              </a:spcBef>
              <a:spcAft>
                <a:spcPts val="0"/>
              </a:spcAft>
              <a:buSzPts val="1440"/>
              <a:buChar char="►"/>
              <a:defRPr sz="1800"/>
            </a:lvl8pPr>
            <a:lvl9pPr marL="4114800" lvl="8" indent="-320040" algn="l">
              <a:spcBef>
                <a:spcPts val="1500"/>
              </a:spcBef>
              <a:spcAft>
                <a:spcPts val="0"/>
              </a:spcAft>
              <a:buSzPts val="1440"/>
              <a:buChar char="►"/>
              <a:defRPr sz="1800"/>
            </a:lvl9pPr>
          </a:lstStyle>
          <a:p>
            <a:endParaRPr/>
          </a:p>
        </p:txBody>
      </p:sp>
      <p:sp>
        <p:nvSpPr>
          <p:cNvPr id="43" name="Google Shape;43;p17"/>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7"/>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18"/>
          <p:cNvSpPr txBox="1">
            <a:spLocks noGrp="1"/>
          </p:cNvSpPr>
          <p:nvPr>
            <p:ph type="title"/>
          </p:nvPr>
        </p:nvSpPr>
        <p:spPr>
          <a:xfrm>
            <a:off x="969167" y="679077"/>
            <a:ext cx="14107085" cy="210079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63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body" idx="1"/>
          </p:nvPr>
        </p:nvSpPr>
        <p:spPr>
          <a:xfrm>
            <a:off x="1654970" y="2857500"/>
            <a:ext cx="6594507"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86D1D8"/>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49" name="Google Shape;49;p18"/>
          <p:cNvSpPr txBox="1">
            <a:spLocks noGrp="1"/>
          </p:cNvSpPr>
          <p:nvPr>
            <p:ph type="body" idx="2"/>
          </p:nvPr>
        </p:nvSpPr>
        <p:spPr>
          <a:xfrm>
            <a:off x="1654969" y="3771900"/>
            <a:ext cx="6594509" cy="5612607"/>
          </a:xfrm>
          <a:prstGeom prst="rect">
            <a:avLst/>
          </a:prstGeom>
          <a:noFill/>
          <a:ln>
            <a:noFill/>
          </a:ln>
        </p:spPr>
        <p:txBody>
          <a:bodyPr spcFirstLastPara="1" wrap="square" lIns="91425" tIns="45700" rIns="91425" bIns="45700" anchor="t" anchorCtr="0">
            <a:normAutofit/>
          </a:bodyPr>
          <a:lstStyle>
            <a:lvl1pPr marL="457200" lvl="0" indent="-365760" algn="l">
              <a:spcBef>
                <a:spcPts val="1500"/>
              </a:spcBef>
              <a:spcAft>
                <a:spcPts val="0"/>
              </a:spcAft>
              <a:buSzPts val="2160"/>
              <a:buChar char="►"/>
              <a:defRPr sz="2700"/>
            </a:lvl1pPr>
            <a:lvl2pPr marL="914400" lvl="1" indent="-350519" algn="l">
              <a:spcBef>
                <a:spcPts val="1500"/>
              </a:spcBef>
              <a:spcAft>
                <a:spcPts val="0"/>
              </a:spcAft>
              <a:buSzPts val="1920"/>
              <a:buChar char="►"/>
              <a:defRPr sz="2400"/>
            </a:lvl2pPr>
            <a:lvl3pPr marL="1371600" lvl="2" indent="-335280" algn="l">
              <a:spcBef>
                <a:spcPts val="1500"/>
              </a:spcBef>
              <a:spcAft>
                <a:spcPts val="0"/>
              </a:spcAft>
              <a:buSzPts val="1680"/>
              <a:buChar char="►"/>
              <a:defRPr sz="2100"/>
            </a:lvl3pPr>
            <a:lvl4pPr marL="1828800" lvl="3" indent="-320039" algn="l">
              <a:spcBef>
                <a:spcPts val="1500"/>
              </a:spcBef>
              <a:spcAft>
                <a:spcPts val="0"/>
              </a:spcAft>
              <a:buSzPts val="1440"/>
              <a:buChar char="►"/>
              <a:defRPr sz="1800"/>
            </a:lvl4pPr>
            <a:lvl5pPr marL="2286000" lvl="4" indent="-320039" algn="l">
              <a:spcBef>
                <a:spcPts val="1500"/>
              </a:spcBef>
              <a:spcAft>
                <a:spcPts val="0"/>
              </a:spcAft>
              <a:buSzPts val="1440"/>
              <a:buChar char="►"/>
              <a:defRPr sz="1800"/>
            </a:lvl5pPr>
            <a:lvl6pPr marL="2743200" lvl="5" indent="-320039" algn="l">
              <a:spcBef>
                <a:spcPts val="1500"/>
              </a:spcBef>
              <a:spcAft>
                <a:spcPts val="0"/>
              </a:spcAft>
              <a:buSzPts val="1440"/>
              <a:buChar char="►"/>
              <a:defRPr sz="1800"/>
            </a:lvl6pPr>
            <a:lvl7pPr marL="3200400" lvl="6" indent="-320039" algn="l">
              <a:spcBef>
                <a:spcPts val="1500"/>
              </a:spcBef>
              <a:spcAft>
                <a:spcPts val="0"/>
              </a:spcAft>
              <a:buSzPts val="1440"/>
              <a:buChar char="►"/>
              <a:defRPr sz="1800"/>
            </a:lvl7pPr>
            <a:lvl8pPr marL="3657600" lvl="7" indent="-320040" algn="l">
              <a:spcBef>
                <a:spcPts val="1500"/>
              </a:spcBef>
              <a:spcAft>
                <a:spcPts val="0"/>
              </a:spcAft>
              <a:buSzPts val="1440"/>
              <a:buChar char="►"/>
              <a:defRPr sz="1800"/>
            </a:lvl8pPr>
            <a:lvl9pPr marL="4114800" lvl="8" indent="-320040" algn="l">
              <a:spcBef>
                <a:spcPts val="1500"/>
              </a:spcBef>
              <a:spcAft>
                <a:spcPts val="0"/>
              </a:spcAft>
              <a:buSzPts val="1440"/>
              <a:buChar char="►"/>
              <a:defRPr sz="1800"/>
            </a:lvl9pPr>
          </a:lstStyle>
          <a:p>
            <a:endParaRPr/>
          </a:p>
        </p:txBody>
      </p:sp>
      <p:sp>
        <p:nvSpPr>
          <p:cNvPr id="50" name="Google Shape;50;p18"/>
          <p:cNvSpPr txBox="1">
            <a:spLocks noGrp="1"/>
          </p:cNvSpPr>
          <p:nvPr>
            <p:ph type="body" idx="3"/>
          </p:nvPr>
        </p:nvSpPr>
        <p:spPr>
          <a:xfrm>
            <a:off x="8481743" y="2857500"/>
            <a:ext cx="6594509"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86D1D8"/>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51" name="Google Shape;51;p18"/>
          <p:cNvSpPr txBox="1">
            <a:spLocks noGrp="1"/>
          </p:cNvSpPr>
          <p:nvPr>
            <p:ph type="body" idx="4"/>
          </p:nvPr>
        </p:nvSpPr>
        <p:spPr>
          <a:xfrm>
            <a:off x="8481743" y="3771900"/>
            <a:ext cx="6594509" cy="5612607"/>
          </a:xfrm>
          <a:prstGeom prst="rect">
            <a:avLst/>
          </a:prstGeom>
          <a:noFill/>
          <a:ln>
            <a:noFill/>
          </a:ln>
        </p:spPr>
        <p:txBody>
          <a:bodyPr spcFirstLastPara="1" wrap="square" lIns="91425" tIns="45700" rIns="91425" bIns="45700" anchor="t" anchorCtr="0">
            <a:normAutofit/>
          </a:bodyPr>
          <a:lstStyle>
            <a:lvl1pPr marL="457200" lvl="0" indent="-365760" algn="l">
              <a:spcBef>
                <a:spcPts val="1500"/>
              </a:spcBef>
              <a:spcAft>
                <a:spcPts val="0"/>
              </a:spcAft>
              <a:buSzPts val="2160"/>
              <a:buChar char="►"/>
              <a:defRPr sz="2700"/>
            </a:lvl1pPr>
            <a:lvl2pPr marL="914400" lvl="1" indent="-350519" algn="l">
              <a:spcBef>
                <a:spcPts val="1500"/>
              </a:spcBef>
              <a:spcAft>
                <a:spcPts val="0"/>
              </a:spcAft>
              <a:buSzPts val="1920"/>
              <a:buChar char="►"/>
              <a:defRPr sz="2400"/>
            </a:lvl2pPr>
            <a:lvl3pPr marL="1371600" lvl="2" indent="-335280" algn="l">
              <a:spcBef>
                <a:spcPts val="1500"/>
              </a:spcBef>
              <a:spcAft>
                <a:spcPts val="0"/>
              </a:spcAft>
              <a:buSzPts val="1680"/>
              <a:buChar char="►"/>
              <a:defRPr sz="2100"/>
            </a:lvl3pPr>
            <a:lvl4pPr marL="1828800" lvl="3" indent="-320039" algn="l">
              <a:spcBef>
                <a:spcPts val="1500"/>
              </a:spcBef>
              <a:spcAft>
                <a:spcPts val="0"/>
              </a:spcAft>
              <a:buSzPts val="1440"/>
              <a:buChar char="►"/>
              <a:defRPr sz="1800"/>
            </a:lvl4pPr>
            <a:lvl5pPr marL="2286000" lvl="4" indent="-320039" algn="l">
              <a:spcBef>
                <a:spcPts val="1500"/>
              </a:spcBef>
              <a:spcAft>
                <a:spcPts val="0"/>
              </a:spcAft>
              <a:buSzPts val="1440"/>
              <a:buChar char="►"/>
              <a:defRPr sz="1800"/>
            </a:lvl5pPr>
            <a:lvl6pPr marL="2743200" lvl="5" indent="-320039" algn="l">
              <a:spcBef>
                <a:spcPts val="1500"/>
              </a:spcBef>
              <a:spcAft>
                <a:spcPts val="0"/>
              </a:spcAft>
              <a:buSzPts val="1440"/>
              <a:buChar char="►"/>
              <a:defRPr sz="1800"/>
            </a:lvl6pPr>
            <a:lvl7pPr marL="3200400" lvl="6" indent="-320039" algn="l">
              <a:spcBef>
                <a:spcPts val="1500"/>
              </a:spcBef>
              <a:spcAft>
                <a:spcPts val="0"/>
              </a:spcAft>
              <a:buSzPts val="1440"/>
              <a:buChar char="►"/>
              <a:defRPr sz="1800"/>
            </a:lvl7pPr>
            <a:lvl8pPr marL="3657600" lvl="7" indent="-320040" algn="l">
              <a:spcBef>
                <a:spcPts val="1500"/>
              </a:spcBef>
              <a:spcAft>
                <a:spcPts val="0"/>
              </a:spcAft>
              <a:buSzPts val="1440"/>
              <a:buChar char="►"/>
              <a:defRPr sz="1800"/>
            </a:lvl8pPr>
            <a:lvl9pPr marL="4114800" lvl="8" indent="-320040" algn="l">
              <a:spcBef>
                <a:spcPts val="1500"/>
              </a:spcBef>
              <a:spcAft>
                <a:spcPts val="0"/>
              </a:spcAft>
              <a:buSzPts val="1440"/>
              <a:buChar char="►"/>
              <a:defRPr sz="1800"/>
            </a:lvl9pPr>
          </a:lstStyle>
          <a:p>
            <a:endParaRPr/>
          </a:p>
        </p:txBody>
      </p:sp>
      <p:sp>
        <p:nvSpPr>
          <p:cNvPr id="52" name="Google Shape;52;p18"/>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8"/>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19"/>
          <p:cNvSpPr txBox="1">
            <a:spLocks noGrp="1"/>
          </p:cNvSpPr>
          <p:nvPr>
            <p:ph type="title"/>
          </p:nvPr>
        </p:nvSpPr>
        <p:spPr>
          <a:xfrm>
            <a:off x="969167" y="679077"/>
            <a:ext cx="14107085" cy="210079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9"/>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0"/>
          <p:cNvSpPr txBox="1">
            <a:spLocks noGrp="1"/>
          </p:cNvSpPr>
          <p:nvPr>
            <p:ph type="title"/>
          </p:nvPr>
        </p:nvSpPr>
        <p:spPr>
          <a:xfrm>
            <a:off x="1732430" y="2171700"/>
            <a:ext cx="5101596" cy="21717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
          <p:cNvSpPr txBox="1">
            <a:spLocks noGrp="1"/>
          </p:cNvSpPr>
          <p:nvPr>
            <p:ph type="body" idx="1"/>
          </p:nvPr>
        </p:nvSpPr>
        <p:spPr>
          <a:xfrm>
            <a:off x="7176925" y="2171700"/>
            <a:ext cx="7793996" cy="6858000"/>
          </a:xfrm>
          <a:prstGeom prst="rect">
            <a:avLst/>
          </a:prstGeom>
          <a:noFill/>
          <a:ln>
            <a:noFill/>
          </a:ln>
        </p:spPr>
        <p:txBody>
          <a:bodyPr spcFirstLastPara="1" wrap="square" lIns="91425" tIns="45700" rIns="91425" bIns="45700" anchor="ctr" anchorCtr="0">
            <a:normAutofit/>
          </a:bodyPr>
          <a:lstStyle>
            <a:lvl1pPr marL="457200" lvl="0" indent="-381000" algn="l">
              <a:spcBef>
                <a:spcPts val="1500"/>
              </a:spcBef>
              <a:spcAft>
                <a:spcPts val="0"/>
              </a:spcAft>
              <a:buSzPts val="2400"/>
              <a:buChar char="►"/>
              <a:defRPr sz="3000"/>
            </a:lvl1pPr>
            <a:lvl2pPr marL="914400" lvl="1" indent="-365760" algn="l">
              <a:spcBef>
                <a:spcPts val="1500"/>
              </a:spcBef>
              <a:spcAft>
                <a:spcPts val="0"/>
              </a:spcAft>
              <a:buSzPts val="2160"/>
              <a:buChar char="►"/>
              <a:defRPr sz="2700"/>
            </a:lvl2pPr>
            <a:lvl3pPr marL="1371600" lvl="2" indent="-350519" algn="l">
              <a:spcBef>
                <a:spcPts val="1500"/>
              </a:spcBef>
              <a:spcAft>
                <a:spcPts val="0"/>
              </a:spcAft>
              <a:buSzPts val="1920"/>
              <a:buChar char="►"/>
              <a:defRPr sz="2400"/>
            </a:lvl3pPr>
            <a:lvl4pPr marL="1828800" lvl="3" indent="-335280" algn="l">
              <a:spcBef>
                <a:spcPts val="1500"/>
              </a:spcBef>
              <a:spcAft>
                <a:spcPts val="0"/>
              </a:spcAft>
              <a:buSzPts val="1680"/>
              <a:buChar char="►"/>
              <a:defRPr sz="2100"/>
            </a:lvl4pPr>
            <a:lvl5pPr marL="2286000" lvl="4" indent="-335279" algn="l">
              <a:spcBef>
                <a:spcPts val="1500"/>
              </a:spcBef>
              <a:spcAft>
                <a:spcPts val="0"/>
              </a:spcAft>
              <a:buSzPts val="1680"/>
              <a:buChar char="►"/>
              <a:defRPr sz="2100"/>
            </a:lvl5pPr>
            <a:lvl6pPr marL="2743200" lvl="5" indent="-335279" algn="l">
              <a:spcBef>
                <a:spcPts val="1500"/>
              </a:spcBef>
              <a:spcAft>
                <a:spcPts val="0"/>
              </a:spcAft>
              <a:buSzPts val="1680"/>
              <a:buChar char="►"/>
              <a:defRPr sz="2100"/>
            </a:lvl6pPr>
            <a:lvl7pPr marL="3200400" lvl="6" indent="-335279" algn="l">
              <a:spcBef>
                <a:spcPts val="1500"/>
              </a:spcBef>
              <a:spcAft>
                <a:spcPts val="0"/>
              </a:spcAft>
              <a:buSzPts val="1680"/>
              <a:buChar char="►"/>
              <a:defRPr sz="2100"/>
            </a:lvl7pPr>
            <a:lvl8pPr marL="3657600" lvl="7" indent="-335279" algn="l">
              <a:spcBef>
                <a:spcPts val="1500"/>
              </a:spcBef>
              <a:spcAft>
                <a:spcPts val="0"/>
              </a:spcAft>
              <a:buSzPts val="1680"/>
              <a:buChar char="►"/>
              <a:defRPr sz="2100"/>
            </a:lvl8pPr>
            <a:lvl9pPr marL="4114800" lvl="8" indent="-335279" algn="l">
              <a:spcBef>
                <a:spcPts val="1500"/>
              </a:spcBef>
              <a:spcAft>
                <a:spcPts val="0"/>
              </a:spcAft>
              <a:buSzPts val="1680"/>
              <a:buChar char="►"/>
              <a:defRPr sz="2100"/>
            </a:lvl9pPr>
          </a:lstStyle>
          <a:p>
            <a:endParaRPr/>
          </a:p>
        </p:txBody>
      </p:sp>
      <p:sp>
        <p:nvSpPr>
          <p:cNvPr id="63" name="Google Shape;63;p20"/>
          <p:cNvSpPr txBox="1">
            <a:spLocks noGrp="1"/>
          </p:cNvSpPr>
          <p:nvPr>
            <p:ph type="body" idx="2"/>
          </p:nvPr>
        </p:nvSpPr>
        <p:spPr>
          <a:xfrm>
            <a:off x="1732430" y="4693921"/>
            <a:ext cx="5101595" cy="4343399"/>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64" name="Google Shape;64;p20"/>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0"/>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21"/>
          <p:cNvSpPr txBox="1">
            <a:spLocks noGrp="1"/>
          </p:cNvSpPr>
          <p:nvPr>
            <p:ph type="title"/>
          </p:nvPr>
        </p:nvSpPr>
        <p:spPr>
          <a:xfrm>
            <a:off x="1730861" y="2781288"/>
            <a:ext cx="7639359" cy="23622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5400"/>
              <a:buFont typeface="Century Gothic"/>
              <a:buNone/>
              <a:defRPr sz="5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1"/>
          <p:cNvSpPr>
            <a:spLocks noGrp="1"/>
          </p:cNvSpPr>
          <p:nvPr>
            <p:ph type="pic" idx="2"/>
          </p:nvPr>
        </p:nvSpPr>
        <p:spPr>
          <a:xfrm>
            <a:off x="10424319" y="1714500"/>
            <a:ext cx="4800600" cy="6858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0" name="Google Shape;70;p21"/>
          <p:cNvSpPr txBox="1">
            <a:spLocks noGrp="1"/>
          </p:cNvSpPr>
          <p:nvPr>
            <p:ph type="body" idx="1"/>
          </p:nvPr>
        </p:nvSpPr>
        <p:spPr>
          <a:xfrm>
            <a:off x="1732432" y="5486400"/>
            <a:ext cx="7627469" cy="2057400"/>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71" name="Google Shape;71;p21"/>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2"/>
          <p:cNvPicPr preferRelativeResize="0"/>
          <p:nvPr/>
        </p:nvPicPr>
        <p:blipFill rotWithShape="1">
          <a:blip r:embed="rId20">
            <a:alphaModFix/>
          </a:blip>
          <a:srcRect l="3613"/>
          <a:stretch/>
        </p:blipFill>
        <p:spPr>
          <a:xfrm>
            <a:off x="0" y="4004528"/>
            <a:ext cx="6055518" cy="6282473"/>
          </a:xfrm>
          <a:prstGeom prst="rect">
            <a:avLst/>
          </a:prstGeom>
          <a:noFill/>
          <a:ln>
            <a:noFill/>
          </a:ln>
        </p:spPr>
      </p:pic>
      <p:pic>
        <p:nvPicPr>
          <p:cNvPr id="7" name="Google Shape;7;p12"/>
          <p:cNvPicPr preferRelativeResize="0"/>
          <p:nvPr/>
        </p:nvPicPr>
        <p:blipFill rotWithShape="1">
          <a:blip r:embed="rId21">
            <a:alphaModFix/>
          </a:blip>
          <a:srcRect l="35640"/>
          <a:stretch/>
        </p:blipFill>
        <p:spPr>
          <a:xfrm>
            <a:off x="0" y="4338521"/>
            <a:ext cx="2283618" cy="3548180"/>
          </a:xfrm>
          <a:prstGeom prst="rect">
            <a:avLst/>
          </a:prstGeom>
          <a:noFill/>
          <a:ln>
            <a:noFill/>
          </a:ln>
        </p:spPr>
      </p:pic>
      <p:sp>
        <p:nvSpPr>
          <p:cNvPr id="8" name="Google Shape;8;p12"/>
          <p:cNvSpPr/>
          <p:nvPr/>
        </p:nvSpPr>
        <p:spPr>
          <a:xfrm>
            <a:off x="12913518" y="2514600"/>
            <a:ext cx="4229100" cy="42291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2"/>
          <p:cNvPicPr preferRelativeResize="0"/>
          <p:nvPr/>
        </p:nvPicPr>
        <p:blipFill rotWithShape="1">
          <a:blip r:embed="rId22">
            <a:alphaModFix/>
          </a:blip>
          <a:srcRect t="28812"/>
          <a:stretch/>
        </p:blipFill>
        <p:spPr>
          <a:xfrm>
            <a:off x="11999119" y="1"/>
            <a:ext cx="2405081" cy="1712111"/>
          </a:xfrm>
          <a:prstGeom prst="rect">
            <a:avLst/>
          </a:prstGeom>
          <a:noFill/>
          <a:ln>
            <a:noFill/>
          </a:ln>
        </p:spPr>
      </p:pic>
      <p:pic>
        <p:nvPicPr>
          <p:cNvPr id="10" name="Google Shape;10;p12"/>
          <p:cNvPicPr preferRelativeResize="0"/>
          <p:nvPr/>
        </p:nvPicPr>
        <p:blipFill rotWithShape="1">
          <a:blip r:embed="rId23">
            <a:alphaModFix/>
          </a:blip>
          <a:srcRect b="23320"/>
          <a:stretch/>
        </p:blipFill>
        <p:spPr>
          <a:xfrm>
            <a:off x="12908817" y="9144000"/>
            <a:ext cx="1490601" cy="1143000"/>
          </a:xfrm>
          <a:prstGeom prst="rect">
            <a:avLst/>
          </a:prstGeom>
          <a:noFill/>
          <a:ln>
            <a:noFill/>
          </a:ln>
        </p:spPr>
      </p:pic>
      <p:sp>
        <p:nvSpPr>
          <p:cNvPr id="11" name="Google Shape;11;p12"/>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2"/>
          <p:cNvSpPr txBox="1">
            <a:spLocks noGrp="1"/>
          </p:cNvSpPr>
          <p:nvPr>
            <p:ph type="title"/>
          </p:nvPr>
        </p:nvSpPr>
        <p:spPr>
          <a:xfrm>
            <a:off x="969167" y="679077"/>
            <a:ext cx="14107085" cy="210079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6300"/>
              <a:buFont typeface="Century Gothic"/>
              <a:buNone/>
              <a:defRPr sz="63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2"/>
          <p:cNvSpPr txBox="1">
            <a:spLocks noGrp="1"/>
          </p:cNvSpPr>
          <p:nvPr>
            <p:ph type="body" idx="1"/>
          </p:nvPr>
        </p:nvSpPr>
        <p:spPr>
          <a:xfrm>
            <a:off x="1654969" y="3079378"/>
            <a:ext cx="13419812" cy="6293222"/>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1500"/>
              </a:spcBef>
              <a:spcAft>
                <a:spcPts val="0"/>
              </a:spcAft>
              <a:buClr>
                <a:srgbClr val="86D1D8"/>
              </a:buClr>
              <a:buSzPts val="2400"/>
              <a:buFont typeface="Noto Sans Symbols"/>
              <a:buChar char="►"/>
              <a:defRPr sz="3000" b="0" i="0" u="none" strike="noStrike" cap="none">
                <a:solidFill>
                  <a:schemeClr val="lt1"/>
                </a:solidFill>
                <a:latin typeface="Century Gothic"/>
                <a:ea typeface="Century Gothic"/>
                <a:cs typeface="Century Gothic"/>
                <a:sym typeface="Century Gothic"/>
              </a:defRPr>
            </a:lvl1pPr>
            <a:lvl2pPr marL="914400" marR="0" lvl="1" indent="-365760" algn="l" rtl="0">
              <a:spcBef>
                <a:spcPts val="1500"/>
              </a:spcBef>
              <a:spcAft>
                <a:spcPts val="0"/>
              </a:spcAft>
              <a:buClr>
                <a:srgbClr val="86D1D8"/>
              </a:buClr>
              <a:buSzPts val="2160"/>
              <a:buFont typeface="Noto Sans Symbols"/>
              <a:buChar char="►"/>
              <a:defRPr sz="2700" b="0" i="0" u="none" strike="noStrike" cap="none">
                <a:solidFill>
                  <a:schemeClr val="lt1"/>
                </a:solidFill>
                <a:latin typeface="Century Gothic"/>
                <a:ea typeface="Century Gothic"/>
                <a:cs typeface="Century Gothic"/>
                <a:sym typeface="Century Gothic"/>
              </a:defRPr>
            </a:lvl2pPr>
            <a:lvl3pPr marL="1371600" marR="0" lvl="2" indent="-350519" algn="l" rtl="0">
              <a:spcBef>
                <a:spcPts val="1500"/>
              </a:spcBef>
              <a:spcAft>
                <a:spcPts val="0"/>
              </a:spcAft>
              <a:buClr>
                <a:srgbClr val="86D1D8"/>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3pPr>
            <a:lvl4pPr marL="1828800" marR="0" lvl="3" indent="-335280" algn="l" rtl="0">
              <a:spcBef>
                <a:spcPts val="1500"/>
              </a:spcBef>
              <a:spcAft>
                <a:spcPts val="0"/>
              </a:spcAft>
              <a:buClr>
                <a:srgbClr val="86D1D8"/>
              </a:buClr>
              <a:buSzPts val="1680"/>
              <a:buFont typeface="Noto Sans Symbols"/>
              <a:buChar char="►"/>
              <a:defRPr sz="2100" b="0" i="0" u="none" strike="noStrike" cap="none">
                <a:solidFill>
                  <a:schemeClr val="lt1"/>
                </a:solidFill>
                <a:latin typeface="Century Gothic"/>
                <a:ea typeface="Century Gothic"/>
                <a:cs typeface="Century Gothic"/>
                <a:sym typeface="Century Gothic"/>
              </a:defRPr>
            </a:lvl4pPr>
            <a:lvl5pPr marL="2286000" marR="0" lvl="4" indent="-335279" algn="l" rtl="0">
              <a:spcBef>
                <a:spcPts val="1500"/>
              </a:spcBef>
              <a:spcAft>
                <a:spcPts val="0"/>
              </a:spcAft>
              <a:buClr>
                <a:srgbClr val="86D1D8"/>
              </a:buClr>
              <a:buSzPts val="1680"/>
              <a:buFont typeface="Noto Sans Symbols"/>
              <a:buChar char="►"/>
              <a:defRPr sz="2100" b="0" i="0" u="none" strike="noStrike" cap="none">
                <a:solidFill>
                  <a:schemeClr val="lt1"/>
                </a:solidFill>
                <a:latin typeface="Century Gothic"/>
                <a:ea typeface="Century Gothic"/>
                <a:cs typeface="Century Gothic"/>
                <a:sym typeface="Century Gothic"/>
              </a:defRPr>
            </a:lvl5pPr>
            <a:lvl6pPr marL="2743200" marR="0" lvl="5" indent="-335279" algn="l" rtl="0">
              <a:spcBef>
                <a:spcPts val="1500"/>
              </a:spcBef>
              <a:spcAft>
                <a:spcPts val="0"/>
              </a:spcAft>
              <a:buClr>
                <a:srgbClr val="86D1D8"/>
              </a:buClr>
              <a:buSzPts val="1680"/>
              <a:buFont typeface="Noto Sans Symbols"/>
              <a:buChar char="►"/>
              <a:defRPr sz="2100" b="0" i="0" u="none" strike="noStrike" cap="none">
                <a:solidFill>
                  <a:schemeClr val="lt1"/>
                </a:solidFill>
                <a:latin typeface="Century Gothic"/>
                <a:ea typeface="Century Gothic"/>
                <a:cs typeface="Century Gothic"/>
                <a:sym typeface="Century Gothic"/>
              </a:defRPr>
            </a:lvl6pPr>
            <a:lvl7pPr marL="3200400" marR="0" lvl="6" indent="-335279" algn="l" rtl="0">
              <a:spcBef>
                <a:spcPts val="1500"/>
              </a:spcBef>
              <a:spcAft>
                <a:spcPts val="0"/>
              </a:spcAft>
              <a:buClr>
                <a:srgbClr val="86D1D8"/>
              </a:buClr>
              <a:buSzPts val="1680"/>
              <a:buFont typeface="Noto Sans Symbols"/>
              <a:buChar char="►"/>
              <a:defRPr sz="2100" b="0" i="0" u="none" strike="noStrike" cap="none">
                <a:solidFill>
                  <a:schemeClr val="lt1"/>
                </a:solidFill>
                <a:latin typeface="Century Gothic"/>
                <a:ea typeface="Century Gothic"/>
                <a:cs typeface="Century Gothic"/>
                <a:sym typeface="Century Gothic"/>
              </a:defRPr>
            </a:lvl7pPr>
            <a:lvl8pPr marL="3657600" marR="0" lvl="7" indent="-335279" algn="l" rtl="0">
              <a:spcBef>
                <a:spcPts val="1500"/>
              </a:spcBef>
              <a:spcAft>
                <a:spcPts val="0"/>
              </a:spcAft>
              <a:buClr>
                <a:srgbClr val="86D1D8"/>
              </a:buClr>
              <a:buSzPts val="1680"/>
              <a:buFont typeface="Noto Sans Symbols"/>
              <a:buChar char="►"/>
              <a:defRPr sz="2100" b="0" i="0" u="none" strike="noStrike" cap="none">
                <a:solidFill>
                  <a:schemeClr val="lt1"/>
                </a:solidFill>
                <a:latin typeface="Century Gothic"/>
                <a:ea typeface="Century Gothic"/>
                <a:cs typeface="Century Gothic"/>
                <a:sym typeface="Century Gothic"/>
              </a:defRPr>
            </a:lvl8pPr>
            <a:lvl9pPr marL="4114800" marR="0" lvl="8" indent="-335279" algn="l" rtl="0">
              <a:spcBef>
                <a:spcPts val="1500"/>
              </a:spcBef>
              <a:spcAft>
                <a:spcPts val="0"/>
              </a:spcAft>
              <a:buClr>
                <a:srgbClr val="86D1D8"/>
              </a:buClr>
              <a:buSzPts val="1680"/>
              <a:buFont typeface="Noto Sans Symbols"/>
              <a:buChar char="►"/>
              <a:defRPr sz="21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2"/>
          <p:cNvSpPr txBox="1">
            <a:spLocks noGrp="1"/>
          </p:cNvSpPr>
          <p:nvPr>
            <p:ph type="dt" idx="10"/>
          </p:nvPr>
        </p:nvSpPr>
        <p:spPr>
          <a:xfrm rot="5400000">
            <a:off x="15233459" y="2686052"/>
            <a:ext cx="1485899" cy="4571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2"/>
          <p:cNvSpPr txBox="1">
            <a:spLocks noGrp="1"/>
          </p:cNvSpPr>
          <p:nvPr>
            <p:ph type="ftr" idx="11"/>
          </p:nvPr>
        </p:nvSpPr>
        <p:spPr>
          <a:xfrm rot="5400000">
            <a:off x="13427360" y="4837946"/>
            <a:ext cx="5789693" cy="457202"/>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6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2"/>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42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42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42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42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42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42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42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42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42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11.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46"/>
        <p:cNvGrpSpPr/>
        <p:nvPr/>
      </p:nvGrpSpPr>
      <p:grpSpPr>
        <a:xfrm>
          <a:off x="0" y="0"/>
          <a:ext cx="0" cy="0"/>
          <a:chOff x="0" y="0"/>
          <a:chExt cx="0" cy="0"/>
        </a:xfrm>
      </p:grpSpPr>
      <p:grpSp>
        <p:nvGrpSpPr>
          <p:cNvPr id="147" name="Google Shape;147;p1"/>
          <p:cNvGrpSpPr/>
          <p:nvPr/>
        </p:nvGrpSpPr>
        <p:grpSpPr>
          <a:xfrm>
            <a:off x="12974764" y="-65848"/>
            <a:ext cx="3086100" cy="10352848"/>
            <a:chOff x="0" y="-19050"/>
            <a:chExt cx="812800" cy="2995155"/>
          </a:xfrm>
        </p:grpSpPr>
        <p:sp>
          <p:nvSpPr>
            <p:cNvPr id="148" name="Google Shape;148;p1"/>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49" name="Google Shape;149;p1"/>
            <p:cNvSpPr txBox="1"/>
            <p:nvPr/>
          </p:nvSpPr>
          <p:spPr>
            <a:xfrm>
              <a:off x="0" y="-19050"/>
              <a:ext cx="812800" cy="2995155"/>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sp>
        <p:nvSpPr>
          <p:cNvPr id="150" name="Google Shape;150;p1"/>
          <p:cNvSpPr/>
          <p:nvPr/>
        </p:nvSpPr>
        <p:spPr>
          <a:xfrm>
            <a:off x="16301192" y="8529631"/>
            <a:ext cx="1903285" cy="1609737"/>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3">
              <a:alphaModFix/>
            </a:blip>
            <a:stretch>
              <a:fillRect/>
            </a:stretch>
          </a:blipFill>
          <a:ln>
            <a:noFill/>
          </a:ln>
        </p:spPr>
      </p:sp>
      <p:grpSp>
        <p:nvGrpSpPr>
          <p:cNvPr id="151" name="Google Shape;151;p1"/>
          <p:cNvGrpSpPr/>
          <p:nvPr/>
        </p:nvGrpSpPr>
        <p:grpSpPr>
          <a:xfrm>
            <a:off x="-1543050" y="-65847"/>
            <a:ext cx="3086100" cy="10352847"/>
            <a:chOff x="0" y="-19050"/>
            <a:chExt cx="812800" cy="2995155"/>
          </a:xfrm>
        </p:grpSpPr>
        <p:sp>
          <p:nvSpPr>
            <p:cNvPr id="152" name="Google Shape;152;p1"/>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53" name="Google Shape;153;p1"/>
            <p:cNvSpPr txBox="1"/>
            <p:nvPr/>
          </p:nvSpPr>
          <p:spPr>
            <a:xfrm>
              <a:off x="0" y="-19050"/>
              <a:ext cx="812800" cy="2995155"/>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54" name="Google Shape;154;p1"/>
          <p:cNvGrpSpPr/>
          <p:nvPr/>
        </p:nvGrpSpPr>
        <p:grpSpPr>
          <a:xfrm>
            <a:off x="1227773" y="4083810"/>
            <a:ext cx="110236" cy="2898808"/>
            <a:chOff x="0" y="-19050"/>
            <a:chExt cx="26312" cy="691905"/>
          </a:xfrm>
        </p:grpSpPr>
        <p:sp>
          <p:nvSpPr>
            <p:cNvPr id="155" name="Google Shape;155;p1"/>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sp>
        <p:sp>
          <p:nvSpPr>
            <p:cNvPr id="156" name="Google Shape;156;p1"/>
            <p:cNvSpPr txBox="1"/>
            <p:nvPr/>
          </p:nvSpPr>
          <p:spPr>
            <a:xfrm>
              <a:off x="0" y="-19050"/>
              <a:ext cx="26312" cy="691905"/>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sp>
        <p:nvSpPr>
          <p:cNvPr id="157" name="Google Shape;157;p1"/>
          <p:cNvSpPr/>
          <p:nvPr/>
        </p:nvSpPr>
        <p:spPr>
          <a:xfrm>
            <a:off x="-1479577" y="129569"/>
            <a:ext cx="2305050" cy="1761860"/>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4">
              <a:alphaModFix/>
            </a:blip>
            <a:stretch>
              <a:fillRect/>
            </a:stretch>
          </a:blipFill>
          <a:ln>
            <a:noFill/>
          </a:ln>
        </p:spPr>
      </p:sp>
      <p:sp>
        <p:nvSpPr>
          <p:cNvPr id="158" name="Google Shape;158;p1"/>
          <p:cNvSpPr txBox="1"/>
          <p:nvPr/>
        </p:nvSpPr>
        <p:spPr>
          <a:xfrm>
            <a:off x="1898342" y="1344509"/>
            <a:ext cx="10756200" cy="3794581"/>
          </a:xfrm>
          <a:prstGeom prst="rect">
            <a:avLst/>
          </a:prstGeom>
          <a:noFill/>
          <a:ln>
            <a:noFill/>
          </a:ln>
        </p:spPr>
        <p:txBody>
          <a:bodyPr spcFirstLastPara="1" wrap="square" lIns="0" tIns="0" rIns="0" bIns="0" anchor="t" anchorCtr="0">
            <a:spAutoFit/>
          </a:bodyPr>
          <a:lstStyle/>
          <a:p>
            <a:pPr marL="0" marR="0" lvl="0" indent="0" algn="l" rtl="0">
              <a:lnSpc>
                <a:spcPct val="96002"/>
              </a:lnSpc>
              <a:spcBef>
                <a:spcPts val="0"/>
              </a:spcBef>
              <a:spcAft>
                <a:spcPts val="0"/>
              </a:spcAft>
              <a:buNone/>
            </a:pPr>
            <a:r>
              <a:rPr lang="en-US" sz="9806" b="0" i="0" u="none" strike="noStrike" cap="none">
                <a:solidFill>
                  <a:srgbClr val="1C5739"/>
                </a:solidFill>
                <a:latin typeface="Arial"/>
                <a:ea typeface="Arial"/>
                <a:cs typeface="Arial"/>
                <a:sym typeface="Arial"/>
              </a:rPr>
              <a:t>STUDENT PERFORMANCE ANALYSIS</a:t>
            </a:r>
            <a:endParaRPr/>
          </a:p>
        </p:txBody>
      </p:sp>
      <p:sp>
        <p:nvSpPr>
          <p:cNvPr id="159" name="Google Shape;159;p1"/>
          <p:cNvSpPr txBox="1"/>
          <p:nvPr/>
        </p:nvSpPr>
        <p:spPr>
          <a:xfrm>
            <a:off x="11776329" y="9584368"/>
            <a:ext cx="5482971" cy="353060"/>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199" b="0" i="0" u="none" strike="noStrike" cap="none">
                <a:solidFill>
                  <a:srgbClr val="1C5739"/>
                </a:solidFill>
                <a:latin typeface="Arial"/>
                <a:ea typeface="Arial"/>
                <a:cs typeface="Arial"/>
                <a:sym typeface="Arial"/>
              </a:rPr>
              <a:t>Your paragraph text</a:t>
            </a:r>
            <a:endParaRPr/>
          </a:p>
        </p:txBody>
      </p:sp>
      <p:sp>
        <p:nvSpPr>
          <p:cNvPr id="160" name="Google Shape;160;p1"/>
          <p:cNvSpPr txBox="1"/>
          <p:nvPr/>
        </p:nvSpPr>
        <p:spPr>
          <a:xfrm>
            <a:off x="1991895" y="5659651"/>
            <a:ext cx="8583445" cy="3347070"/>
          </a:xfrm>
          <a:prstGeom prst="rect">
            <a:avLst/>
          </a:prstGeom>
          <a:noFill/>
          <a:ln>
            <a:noFill/>
          </a:ln>
        </p:spPr>
        <p:txBody>
          <a:bodyPr spcFirstLastPara="1" wrap="square" lIns="0" tIns="0" rIns="0" bIns="0" anchor="t" anchorCtr="0">
            <a:spAutoFit/>
          </a:bodyPr>
          <a:lstStyle/>
          <a:p>
            <a:pPr marL="0" marR="0" lvl="0" indent="0" algn="l" rtl="0">
              <a:lnSpc>
                <a:spcPct val="128037"/>
              </a:lnSpc>
              <a:spcBef>
                <a:spcPts val="0"/>
              </a:spcBef>
              <a:spcAft>
                <a:spcPts val="0"/>
              </a:spcAft>
              <a:buNone/>
            </a:pPr>
            <a:r>
              <a:rPr lang="en-US" sz="5400" b="1" i="0" u="none" strike="noStrike" cap="none">
                <a:solidFill>
                  <a:srgbClr val="1C5739"/>
                </a:solidFill>
                <a:latin typeface="Arial"/>
                <a:ea typeface="Arial"/>
                <a:cs typeface="Arial"/>
                <a:sym typeface="Arial"/>
              </a:rPr>
              <a:t>TEAM MEMBERS</a:t>
            </a:r>
            <a:endParaRPr/>
          </a:p>
          <a:p>
            <a:pPr marL="457200" marR="0" lvl="1" indent="0" algn="l" rtl="0">
              <a:spcBef>
                <a:spcPts val="0"/>
              </a:spcBef>
              <a:spcAft>
                <a:spcPts val="0"/>
              </a:spcAft>
              <a:buNone/>
            </a:pPr>
            <a:r>
              <a:rPr lang="en-US" sz="4000" b="0" i="0" u="none" strike="noStrike" cap="none">
                <a:solidFill>
                  <a:srgbClr val="1C5739"/>
                </a:solidFill>
                <a:latin typeface="Arial"/>
                <a:ea typeface="Arial"/>
                <a:cs typeface="Arial"/>
                <a:sym typeface="Arial"/>
              </a:rPr>
              <a:t>AMIT KUMAR NAIK</a:t>
            </a:r>
            <a:endParaRPr/>
          </a:p>
          <a:p>
            <a:pPr marL="457200" marR="0" lvl="1" indent="0" algn="l" rtl="0">
              <a:spcBef>
                <a:spcPts val="0"/>
              </a:spcBef>
              <a:spcAft>
                <a:spcPts val="0"/>
              </a:spcAft>
              <a:buNone/>
            </a:pPr>
            <a:r>
              <a:rPr lang="en-US" sz="4000" b="0" i="0" u="none" strike="noStrike" cap="none">
                <a:solidFill>
                  <a:srgbClr val="1C5739"/>
                </a:solidFill>
                <a:latin typeface="Arial"/>
                <a:ea typeface="Arial"/>
                <a:cs typeface="Arial"/>
                <a:sym typeface="Arial"/>
              </a:rPr>
              <a:t>DEEPANJALI SUBUDHI</a:t>
            </a:r>
            <a:endParaRPr/>
          </a:p>
          <a:p>
            <a:pPr marL="457200" marR="0" lvl="1" indent="0" algn="l" rtl="0">
              <a:spcBef>
                <a:spcPts val="0"/>
              </a:spcBef>
              <a:spcAft>
                <a:spcPts val="0"/>
              </a:spcAft>
              <a:buNone/>
            </a:pPr>
            <a:r>
              <a:rPr lang="en-US" sz="4000" b="0" i="0" u="none" strike="noStrike" cap="none">
                <a:solidFill>
                  <a:srgbClr val="1C5739"/>
                </a:solidFill>
                <a:latin typeface="Arial"/>
                <a:ea typeface="Arial"/>
                <a:cs typeface="Arial"/>
                <a:sym typeface="Arial"/>
              </a:rPr>
              <a:t>ABHILASH CHAUDHURY</a:t>
            </a:r>
            <a:endParaRPr/>
          </a:p>
          <a:p>
            <a:pPr marL="457200" marR="0" lvl="1" indent="0" algn="l" rtl="0">
              <a:spcBef>
                <a:spcPts val="0"/>
              </a:spcBef>
              <a:spcAft>
                <a:spcPts val="0"/>
              </a:spcAft>
              <a:buNone/>
            </a:pPr>
            <a:r>
              <a:rPr lang="en-US" sz="4000" b="0" i="0" u="none" strike="noStrike" cap="none">
                <a:solidFill>
                  <a:srgbClr val="1C5739"/>
                </a:solidFill>
                <a:latin typeface="Arial"/>
                <a:ea typeface="Arial"/>
                <a:cs typeface="Arial"/>
                <a:sym typeface="Arial"/>
              </a:rPr>
              <a:t>PADMINI PRIYADARSINI MISHRA</a:t>
            </a:r>
            <a:endParaRPr/>
          </a:p>
        </p:txBody>
      </p:sp>
      <p:pic>
        <p:nvPicPr>
          <p:cNvPr id="161" name="Google Shape;161;p1"/>
          <p:cNvPicPr preferRelativeResize="0"/>
          <p:nvPr/>
        </p:nvPicPr>
        <p:blipFill rotWithShape="1">
          <a:blip r:embed="rId5">
            <a:alphaModFix/>
          </a:blip>
          <a:srcRect/>
          <a:stretch/>
        </p:blipFill>
        <p:spPr>
          <a:xfrm>
            <a:off x="9144000" y="-660684"/>
            <a:ext cx="3962400" cy="3077080"/>
          </a:xfrm>
          <a:prstGeom prst="rect">
            <a:avLst/>
          </a:prstGeom>
          <a:noFill/>
          <a:ln>
            <a:noFill/>
          </a:ln>
        </p:spPr>
      </p:pic>
      <p:sp>
        <p:nvSpPr>
          <p:cNvPr id="162" name="Google Shape;162;p1"/>
          <p:cNvSpPr/>
          <p:nvPr/>
        </p:nvSpPr>
        <p:spPr>
          <a:xfrm>
            <a:off x="10665418" y="4558901"/>
            <a:ext cx="4458903" cy="4496594"/>
          </a:xfrm>
          <a:prstGeom prst="ellipse">
            <a:avLst/>
          </a:prstGeom>
          <a:blipFill rotWithShape="1">
            <a:blip r:embed="rId6">
              <a:alphaModFix/>
            </a:blip>
            <a:stretch>
              <a:fillRect/>
            </a:stretch>
          </a:blipFill>
          <a:ln w="76200" cap="flat" cmpd="sng">
            <a:solidFill>
              <a:srgbClr val="3561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211"/>
        <p:cNvGrpSpPr/>
        <p:nvPr/>
      </p:nvGrpSpPr>
      <p:grpSpPr>
        <a:xfrm>
          <a:off x="0" y="0"/>
          <a:ext cx="0" cy="0"/>
          <a:chOff x="0" y="0"/>
          <a:chExt cx="0" cy="0"/>
        </a:xfrm>
      </p:grpSpPr>
      <p:sp>
        <p:nvSpPr>
          <p:cNvPr id="212" name="Google Shape;212;p7"/>
          <p:cNvSpPr txBox="1">
            <a:spLocks noGrp="1"/>
          </p:cNvSpPr>
          <p:nvPr>
            <p:ph type="title"/>
          </p:nvPr>
        </p:nvSpPr>
        <p:spPr>
          <a:xfrm>
            <a:off x="1295399" y="568035"/>
            <a:ext cx="14107085" cy="144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000"/>
              <a:buFont typeface="Century Gothic"/>
              <a:buNone/>
            </a:pPr>
            <a:r>
              <a:rPr lang="en-US" sz="8000" b="1" dirty="0" smtClean="0"/>
              <a:t>PROJECT VISUALIZATION</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99" y="2165088"/>
            <a:ext cx="15333618" cy="7096477"/>
          </a:xfrm>
          <a:prstGeom prst="rect">
            <a:avLst/>
          </a:prstGeom>
          <a:ln>
            <a:solidFill>
              <a:schemeClr val="bg1"/>
            </a:solidFill>
          </a:ln>
        </p:spPr>
      </p:pic>
    </p:spTree>
    <p:extLst>
      <p:ext uri="{BB962C8B-B14F-4D97-AF65-F5344CB8AC3E}">
        <p14:creationId xmlns:p14="http://schemas.microsoft.com/office/powerpoint/2010/main" val="726096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211"/>
        <p:cNvGrpSpPr/>
        <p:nvPr/>
      </p:nvGrpSpPr>
      <p:grpSpPr>
        <a:xfrm>
          <a:off x="0" y="0"/>
          <a:ext cx="0" cy="0"/>
          <a:chOff x="0" y="0"/>
          <a:chExt cx="0" cy="0"/>
        </a:xfrm>
      </p:grpSpPr>
      <p:sp>
        <p:nvSpPr>
          <p:cNvPr id="212" name="Google Shape;212;p7"/>
          <p:cNvSpPr txBox="1">
            <a:spLocks noGrp="1"/>
          </p:cNvSpPr>
          <p:nvPr>
            <p:ph type="title"/>
          </p:nvPr>
        </p:nvSpPr>
        <p:spPr>
          <a:xfrm>
            <a:off x="1295399" y="568035"/>
            <a:ext cx="14107085" cy="144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000"/>
              <a:buFont typeface="Century Gothic"/>
              <a:buNone/>
            </a:pPr>
            <a:r>
              <a:rPr lang="en-US" sz="8000" b="1" dirty="0" smtClean="0"/>
              <a:t>PROJECT VISUALIZATION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99" y="2015834"/>
            <a:ext cx="15385870" cy="7284919"/>
          </a:xfrm>
          <a:prstGeom prst="rect">
            <a:avLst/>
          </a:prstGeom>
          <a:ln>
            <a:solidFill>
              <a:schemeClr val="bg1"/>
            </a:solidFill>
          </a:ln>
        </p:spPr>
      </p:pic>
    </p:spTree>
    <p:extLst>
      <p:ext uri="{BB962C8B-B14F-4D97-AF65-F5344CB8AC3E}">
        <p14:creationId xmlns:p14="http://schemas.microsoft.com/office/powerpoint/2010/main" val="873204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1654969" y="1333500"/>
            <a:ext cx="14107085" cy="210079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800"/>
              <a:buFont typeface="Century Gothic"/>
              <a:buNone/>
            </a:pPr>
            <a:r>
              <a:rPr lang="en-US" sz="8800" b="1"/>
              <a:t>BENIFITS</a:t>
            </a:r>
            <a:endParaRPr/>
          </a:p>
        </p:txBody>
      </p:sp>
      <p:sp>
        <p:nvSpPr>
          <p:cNvPr id="220" name="Google Shape;220;p8"/>
          <p:cNvSpPr txBox="1">
            <a:spLocks noGrp="1"/>
          </p:cNvSpPr>
          <p:nvPr>
            <p:ph type="body" idx="1"/>
          </p:nvPr>
        </p:nvSpPr>
        <p:spPr>
          <a:xfrm>
            <a:off x="1654969" y="3079378"/>
            <a:ext cx="13419812" cy="6293222"/>
          </a:xfrm>
          <a:prstGeom prst="rect">
            <a:avLst/>
          </a:prstGeom>
          <a:noFill/>
          <a:ln>
            <a:noFill/>
          </a:ln>
        </p:spPr>
        <p:txBody>
          <a:bodyPr spcFirstLastPara="1" wrap="square" lIns="91425" tIns="45700" rIns="91425" bIns="45700" anchor="t" anchorCtr="0">
            <a:normAutofit/>
          </a:bodyPr>
          <a:lstStyle/>
          <a:p>
            <a:pPr marL="514350" lvl="0" indent="-514350" algn="l" rtl="0">
              <a:spcBef>
                <a:spcPts val="0"/>
              </a:spcBef>
              <a:spcAft>
                <a:spcPts val="0"/>
              </a:spcAft>
              <a:buSzPts val="2800"/>
              <a:buFont typeface="Arial"/>
              <a:buChar char="•"/>
            </a:pPr>
            <a:r>
              <a:rPr lang="en-US" sz="3500"/>
              <a:t>Improved student learning through targeted interventions based on skill levels.</a:t>
            </a:r>
            <a:endParaRPr/>
          </a:p>
          <a:p>
            <a:pPr marL="514350" lvl="0" indent="-514350" algn="l" rtl="0">
              <a:spcBef>
                <a:spcPts val="1500"/>
              </a:spcBef>
              <a:spcAft>
                <a:spcPts val="0"/>
              </a:spcAft>
              <a:buSzPts val="2800"/>
              <a:buFont typeface="Arial"/>
              <a:buChar char="•"/>
            </a:pPr>
            <a:r>
              <a:rPr lang="en-US" sz="3500"/>
              <a:t> Data-driven decision making for educators and policymakers.</a:t>
            </a:r>
            <a:endParaRPr/>
          </a:p>
          <a:p>
            <a:pPr marL="514350" lvl="0" indent="-514350" algn="l" rtl="0">
              <a:spcBef>
                <a:spcPts val="1500"/>
              </a:spcBef>
              <a:spcAft>
                <a:spcPts val="0"/>
              </a:spcAft>
              <a:buSzPts val="2800"/>
              <a:buFont typeface="Arial"/>
              <a:buChar char="•"/>
            </a:pPr>
            <a:r>
              <a:rPr lang="en-US" sz="3500"/>
              <a:t> Enhanced educational outcomes and student performance.</a:t>
            </a:r>
            <a:endParaRPr/>
          </a:p>
          <a:p>
            <a:pPr marL="514350" lvl="0" indent="-514350" algn="l" rtl="0">
              <a:spcBef>
                <a:spcPts val="1500"/>
              </a:spcBef>
              <a:spcAft>
                <a:spcPts val="0"/>
              </a:spcAft>
              <a:buSzPts val="2800"/>
              <a:buFont typeface="Arial"/>
              <a:buChar char="•"/>
            </a:pPr>
            <a:r>
              <a:rPr lang="en-US" sz="3500"/>
              <a:t> Increased transparency and accountability in government schools.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1656440" y="1638300"/>
            <a:ext cx="13681531" cy="152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000"/>
              <a:buFont typeface="Century Gothic"/>
              <a:buNone/>
            </a:pPr>
            <a:r>
              <a:rPr lang="en-US" sz="8000" b="1"/>
              <a:t>EXPECTED OUTCOMES</a:t>
            </a:r>
            <a:endParaRPr/>
          </a:p>
        </p:txBody>
      </p:sp>
      <p:sp>
        <p:nvSpPr>
          <p:cNvPr id="226" name="Google Shape;226;p9"/>
          <p:cNvSpPr txBox="1">
            <a:spLocks noGrp="1"/>
          </p:cNvSpPr>
          <p:nvPr>
            <p:ph type="body" idx="1"/>
          </p:nvPr>
        </p:nvSpPr>
        <p:spPr>
          <a:xfrm>
            <a:off x="1656440" y="3467100"/>
            <a:ext cx="13419812" cy="3207122"/>
          </a:xfrm>
          <a:prstGeom prst="rect">
            <a:avLst/>
          </a:prstGeom>
          <a:noFill/>
          <a:ln>
            <a:noFill/>
          </a:ln>
        </p:spPr>
        <p:txBody>
          <a:bodyPr spcFirstLastPara="1" wrap="square" lIns="91425" tIns="45700" rIns="91425" bIns="45700" anchor="t" anchorCtr="0">
            <a:noAutofit/>
          </a:bodyPr>
          <a:lstStyle/>
          <a:p>
            <a:pPr marL="514350" lvl="0" indent="-514350" algn="l" rtl="0">
              <a:spcBef>
                <a:spcPts val="0"/>
              </a:spcBef>
              <a:spcAft>
                <a:spcPts val="0"/>
              </a:spcAft>
              <a:buSzPts val="3840"/>
              <a:buFont typeface="Arial"/>
              <a:buChar char="•"/>
            </a:pPr>
            <a:r>
              <a:rPr lang="en-US" sz="4800"/>
              <a:t>Improved student performance</a:t>
            </a:r>
            <a:endParaRPr/>
          </a:p>
          <a:p>
            <a:pPr marL="514350" lvl="0" indent="-514350" algn="l" rtl="0">
              <a:spcBef>
                <a:spcPts val="1500"/>
              </a:spcBef>
              <a:spcAft>
                <a:spcPts val="0"/>
              </a:spcAft>
              <a:buSzPts val="3840"/>
              <a:buFont typeface="Arial"/>
              <a:buChar char="•"/>
            </a:pPr>
            <a:r>
              <a:rPr lang="en-US" sz="4800"/>
              <a:t>Enhanced data-driven decision making</a:t>
            </a:r>
            <a:endParaRPr/>
          </a:p>
          <a:p>
            <a:pPr marL="514350" lvl="0" indent="-514350" algn="l" rtl="0">
              <a:spcBef>
                <a:spcPts val="1500"/>
              </a:spcBef>
              <a:spcAft>
                <a:spcPts val="0"/>
              </a:spcAft>
              <a:buSzPts val="3840"/>
              <a:buFont typeface="Arial"/>
              <a:buChar char="•"/>
            </a:pPr>
            <a:r>
              <a:rPr lang="en-US" sz="4800"/>
              <a:t>Increased transparency and accountability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230"/>
        <p:cNvGrpSpPr/>
        <p:nvPr/>
      </p:nvGrpSpPr>
      <p:grpSpPr>
        <a:xfrm>
          <a:off x="0" y="0"/>
          <a:ext cx="0" cy="0"/>
          <a:chOff x="0" y="0"/>
          <a:chExt cx="0" cy="0"/>
        </a:xfrm>
      </p:grpSpPr>
      <p:sp>
        <p:nvSpPr>
          <p:cNvPr id="231" name="Google Shape;231;p10"/>
          <p:cNvSpPr txBox="1">
            <a:spLocks noGrp="1"/>
          </p:cNvSpPr>
          <p:nvPr>
            <p:ph type="title"/>
          </p:nvPr>
        </p:nvSpPr>
        <p:spPr>
          <a:xfrm>
            <a:off x="1662226" y="1257300"/>
            <a:ext cx="14107085" cy="15614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000"/>
              <a:buFont typeface="Century Gothic"/>
              <a:buNone/>
            </a:pPr>
            <a:r>
              <a:rPr lang="en-US" sz="8000" b="1"/>
              <a:t>FUTURE SCOPE</a:t>
            </a:r>
            <a:endParaRPr/>
          </a:p>
        </p:txBody>
      </p:sp>
      <p:sp>
        <p:nvSpPr>
          <p:cNvPr id="232" name="Google Shape;232;p10"/>
          <p:cNvSpPr txBox="1">
            <a:spLocks noGrp="1"/>
          </p:cNvSpPr>
          <p:nvPr>
            <p:ph type="body" idx="1"/>
          </p:nvPr>
        </p:nvSpPr>
        <p:spPr>
          <a:xfrm>
            <a:off x="1654969" y="3079378"/>
            <a:ext cx="13419812" cy="6178922"/>
          </a:xfrm>
          <a:prstGeom prst="rect">
            <a:avLst/>
          </a:prstGeom>
          <a:noFill/>
          <a:ln>
            <a:noFill/>
          </a:ln>
        </p:spPr>
        <p:txBody>
          <a:bodyPr spcFirstLastPara="1" wrap="square" lIns="91425" tIns="45700" rIns="91425" bIns="45700" anchor="t" anchorCtr="0">
            <a:normAutofit/>
          </a:bodyPr>
          <a:lstStyle/>
          <a:p>
            <a:pPr marL="514350" lvl="0" indent="-514350" algn="l" rtl="0">
              <a:spcBef>
                <a:spcPts val="0"/>
              </a:spcBef>
              <a:spcAft>
                <a:spcPts val="0"/>
              </a:spcAft>
              <a:buSzPts val="3840"/>
              <a:buFont typeface="Arial"/>
              <a:buChar char="•"/>
            </a:pPr>
            <a:r>
              <a:rPr lang="en-US" sz="4800"/>
              <a:t>Integration with existing school systems</a:t>
            </a:r>
            <a:endParaRPr/>
          </a:p>
          <a:p>
            <a:pPr marL="514350" lvl="0" indent="-514350" algn="l" rtl="0">
              <a:spcBef>
                <a:spcPts val="1500"/>
              </a:spcBef>
              <a:spcAft>
                <a:spcPts val="0"/>
              </a:spcAft>
              <a:buSzPts val="3840"/>
              <a:buFont typeface="Arial"/>
              <a:buChar char="•"/>
            </a:pPr>
            <a:r>
              <a:rPr lang="en-US" sz="4800"/>
              <a:t>Personalized learning recommendations</a:t>
            </a:r>
            <a:endParaRPr/>
          </a:p>
          <a:p>
            <a:pPr marL="514350" lvl="0" indent="-514350" algn="l" rtl="0">
              <a:spcBef>
                <a:spcPts val="1500"/>
              </a:spcBef>
              <a:spcAft>
                <a:spcPts val="0"/>
              </a:spcAft>
              <a:buSzPts val="3840"/>
              <a:buFont typeface="Arial"/>
              <a:buChar char="•"/>
            </a:pPr>
            <a:r>
              <a:rPr lang="en-US" sz="4800"/>
              <a:t>Development of customized skill assessments</a:t>
            </a:r>
            <a:endParaRPr/>
          </a:p>
          <a:p>
            <a:pPr marL="514350" lvl="0" indent="-514350" algn="l" rtl="0">
              <a:spcBef>
                <a:spcPts val="1500"/>
              </a:spcBef>
              <a:spcAft>
                <a:spcPts val="0"/>
              </a:spcAft>
              <a:buSzPts val="3840"/>
              <a:buFont typeface="Arial"/>
              <a:buChar char="•"/>
            </a:pPr>
            <a:r>
              <a:rPr lang="en-US" sz="4800"/>
              <a:t>Feedback Mechanisms</a:t>
            </a:r>
            <a:endParaRPr/>
          </a:p>
          <a:p>
            <a:pPr marL="514350" lvl="0" indent="-270510" algn="l" rtl="0">
              <a:spcBef>
                <a:spcPts val="1500"/>
              </a:spcBef>
              <a:spcAft>
                <a:spcPts val="0"/>
              </a:spcAft>
              <a:buSzPts val="3840"/>
              <a:buFont typeface="Arial"/>
              <a:buNone/>
            </a:pP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1524000" y="1104900"/>
            <a:ext cx="14107085" cy="1752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800"/>
              <a:buFont typeface="Century Gothic"/>
              <a:buNone/>
            </a:pPr>
            <a:r>
              <a:rPr lang="en-US" sz="8800" b="1"/>
              <a:t>CONCLUSION</a:t>
            </a:r>
            <a:endParaRPr/>
          </a:p>
        </p:txBody>
      </p:sp>
      <p:sp>
        <p:nvSpPr>
          <p:cNvPr id="238" name="Google Shape;238;p11"/>
          <p:cNvSpPr txBox="1">
            <a:spLocks noGrp="1"/>
          </p:cNvSpPr>
          <p:nvPr>
            <p:ph type="body" idx="1"/>
          </p:nvPr>
        </p:nvSpPr>
        <p:spPr>
          <a:xfrm>
            <a:off x="1654969" y="3079378"/>
            <a:ext cx="13419812" cy="54931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3200"/>
              <a:buNone/>
            </a:pPr>
            <a:r>
              <a:rPr lang="en-US" sz="4000"/>
              <a:t>This project has the potential to significantly impact the educational landscape by providing schools with a powerful tool for collecting, analyzing, and visualizing student data. By leveraging the power of technology and data analytics, this platform can help schools improve student performance, enhance decision-making, and create a more personalized and effective learning environment for all students.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166"/>
        <p:cNvGrpSpPr/>
        <p:nvPr/>
      </p:nvGrpSpPr>
      <p:grpSpPr>
        <a:xfrm>
          <a:off x="0" y="0"/>
          <a:ext cx="0" cy="0"/>
          <a:chOff x="0" y="0"/>
          <a:chExt cx="0" cy="0"/>
        </a:xfrm>
      </p:grpSpPr>
      <p:sp>
        <p:nvSpPr>
          <p:cNvPr id="167" name="Google Shape;167;p2"/>
          <p:cNvSpPr txBox="1">
            <a:spLocks noGrp="1"/>
          </p:cNvSpPr>
          <p:nvPr>
            <p:ph type="title"/>
          </p:nvPr>
        </p:nvSpPr>
        <p:spPr>
          <a:xfrm>
            <a:off x="1143000" y="1181100"/>
            <a:ext cx="14554200" cy="1447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8800"/>
              <a:buFont typeface="Century Gothic"/>
              <a:buNone/>
            </a:pPr>
            <a:r>
              <a:rPr lang="en-US" sz="8800" b="1">
                <a:solidFill>
                  <a:schemeClr val="lt1"/>
                </a:solidFill>
              </a:rPr>
              <a:t>PROBLEM STATEMENT</a:t>
            </a:r>
            <a:endParaRPr/>
          </a:p>
        </p:txBody>
      </p:sp>
      <p:sp>
        <p:nvSpPr>
          <p:cNvPr id="168" name="Google Shape;168;p2"/>
          <p:cNvSpPr txBox="1"/>
          <p:nvPr/>
        </p:nvSpPr>
        <p:spPr>
          <a:xfrm>
            <a:off x="1143000" y="3467100"/>
            <a:ext cx="14325600" cy="501675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4000"/>
              <a:buFont typeface="Arial"/>
              <a:buChar char="•"/>
            </a:pPr>
            <a:r>
              <a:rPr lang="en-US" sz="4000" b="0" i="0" u="none" strike="noStrike" cap="none">
                <a:solidFill>
                  <a:schemeClr val="lt1"/>
                </a:solidFill>
                <a:latin typeface="Century Gothic"/>
                <a:ea typeface="Century Gothic"/>
                <a:cs typeface="Century Gothic"/>
                <a:sym typeface="Century Gothic"/>
              </a:rPr>
              <a:t>Highlighting the difficulties government schools face while evaluating students' performance across various skills.</a:t>
            </a:r>
            <a:endParaRPr/>
          </a:p>
          <a:p>
            <a:pPr marL="285750" marR="0" lvl="0" indent="-31750" algn="l" rtl="0">
              <a:spcBef>
                <a:spcPts val="0"/>
              </a:spcBef>
              <a:spcAft>
                <a:spcPts val="0"/>
              </a:spcAft>
              <a:buClr>
                <a:schemeClr val="lt1"/>
              </a:buClr>
              <a:buSzPts val="4000"/>
              <a:buFont typeface="Arial"/>
              <a:buNone/>
            </a:pPr>
            <a:endParaRPr sz="4000" b="0" i="0" u="none" strike="noStrike" cap="none">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lt1"/>
              </a:buClr>
              <a:buSzPts val="4000"/>
              <a:buFont typeface="Arial"/>
              <a:buChar char="•"/>
            </a:pPr>
            <a:r>
              <a:rPr lang="en-US" sz="4000" b="0" i="0" u="none" strike="noStrike" cap="none">
                <a:solidFill>
                  <a:schemeClr val="lt1"/>
                </a:solidFill>
                <a:latin typeface="Century Gothic"/>
                <a:ea typeface="Century Gothic"/>
                <a:cs typeface="Century Gothic"/>
                <a:sym typeface="Century Gothic"/>
              </a:rPr>
              <a:t>Emphasize the lack of data-driven insights to improve educational outcomes by providing solution to these challenges.</a:t>
            </a:r>
            <a:endParaRPr/>
          </a:p>
          <a:p>
            <a:pPr marL="285750" marR="0" lvl="0" indent="-31750" algn="l" rtl="0">
              <a:spcBef>
                <a:spcPts val="0"/>
              </a:spcBef>
              <a:spcAft>
                <a:spcPts val="0"/>
              </a:spcAft>
              <a:buClr>
                <a:schemeClr val="lt1"/>
              </a:buClr>
              <a:buSzPts val="4000"/>
              <a:buFont typeface="Arial"/>
              <a:buNone/>
            </a:pPr>
            <a:endParaRPr sz="40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172"/>
        <p:cNvGrpSpPr/>
        <p:nvPr/>
      </p:nvGrpSpPr>
      <p:grpSpPr>
        <a:xfrm>
          <a:off x="0" y="0"/>
          <a:ext cx="0" cy="0"/>
          <a:chOff x="0" y="0"/>
          <a:chExt cx="0" cy="0"/>
        </a:xfrm>
      </p:grpSpPr>
      <p:sp>
        <p:nvSpPr>
          <p:cNvPr id="173" name="Google Shape;173;p3"/>
          <p:cNvSpPr txBox="1">
            <a:spLocks noGrp="1"/>
          </p:cNvSpPr>
          <p:nvPr>
            <p:ph type="title"/>
          </p:nvPr>
        </p:nvSpPr>
        <p:spPr>
          <a:xfrm>
            <a:off x="1364343" y="1045177"/>
            <a:ext cx="14107085" cy="150752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800"/>
              <a:buFont typeface="Century Gothic"/>
              <a:buNone/>
            </a:pPr>
            <a:r>
              <a:rPr lang="en-US" sz="8800" b="1"/>
              <a:t>INTRODUCTION</a:t>
            </a:r>
            <a:endParaRPr/>
          </a:p>
        </p:txBody>
      </p:sp>
      <p:sp>
        <p:nvSpPr>
          <p:cNvPr id="174" name="Google Shape;174;p3"/>
          <p:cNvSpPr txBox="1"/>
          <p:nvPr/>
        </p:nvSpPr>
        <p:spPr>
          <a:xfrm>
            <a:off x="1357086" y="2933700"/>
            <a:ext cx="14114342" cy="61863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none" strike="noStrike" cap="none">
                <a:solidFill>
                  <a:schemeClr val="lt1"/>
                </a:solidFill>
                <a:latin typeface="Century Gothic"/>
                <a:ea typeface="Century Gothic"/>
                <a:cs typeface="Century Gothic"/>
                <a:sym typeface="Century Gothic"/>
              </a:rPr>
              <a:t>In today's dynamic educational landscape, it is crucial to equip educators with the tools needed to effectively assess and develop students' unique skillsets. Standardized testing often fails to capture the full spectrum of student capabilities, leading to missed opportunities for personalized learning and growth.</a:t>
            </a:r>
            <a:endParaRPr/>
          </a:p>
          <a:p>
            <a:pPr marL="0" marR="0" lvl="0" indent="0" algn="l" rtl="0">
              <a:spcBef>
                <a:spcPts val="0"/>
              </a:spcBef>
              <a:spcAft>
                <a:spcPts val="0"/>
              </a:spcAft>
              <a:buNone/>
            </a:pPr>
            <a:endParaRPr sz="36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US" sz="3600">
                <a:solidFill>
                  <a:schemeClr val="lt1"/>
                </a:solidFill>
                <a:latin typeface="Century Gothic"/>
                <a:ea typeface="Century Gothic"/>
                <a:cs typeface="Century Gothic"/>
                <a:sym typeface="Century Gothic"/>
              </a:rPr>
              <a:t>This project proposes a novel solution: a web-based </a:t>
            </a:r>
            <a:r>
              <a:rPr lang="en-US" sz="3600" b="1">
                <a:solidFill>
                  <a:schemeClr val="lt1"/>
                </a:solidFill>
                <a:latin typeface="Century Gothic"/>
                <a:ea typeface="Century Gothic"/>
                <a:cs typeface="Century Gothic"/>
                <a:sym typeface="Century Gothic"/>
              </a:rPr>
              <a:t>School Student Performance Analysis System </a:t>
            </a:r>
            <a:r>
              <a:rPr lang="en-US" sz="3600">
                <a:solidFill>
                  <a:schemeClr val="lt1"/>
                </a:solidFill>
                <a:latin typeface="Century Gothic"/>
                <a:ea typeface="Century Gothic"/>
                <a:cs typeface="Century Gothic"/>
                <a:sym typeface="Century Gothic"/>
              </a:rPr>
              <a:t>that empowers teachers to collect, analyze, and visualize student data based on individual skillsets.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178"/>
        <p:cNvGrpSpPr/>
        <p:nvPr/>
      </p:nvGrpSpPr>
      <p:grpSpPr>
        <a:xfrm>
          <a:off x="0" y="0"/>
          <a:ext cx="0" cy="0"/>
          <a:chOff x="0" y="0"/>
          <a:chExt cx="0" cy="0"/>
        </a:xfrm>
      </p:grpSpPr>
      <p:sp>
        <p:nvSpPr>
          <p:cNvPr id="179" name="Google Shape;179;p4"/>
          <p:cNvSpPr txBox="1">
            <a:spLocks noGrp="1"/>
          </p:cNvSpPr>
          <p:nvPr>
            <p:ph type="title"/>
          </p:nvPr>
        </p:nvSpPr>
        <p:spPr>
          <a:xfrm>
            <a:off x="1139372" y="1943100"/>
            <a:ext cx="14107085" cy="2100795"/>
          </a:xfrm>
          <a:prstGeom prst="rect">
            <a:avLst/>
          </a:prstGeom>
          <a:solidFill>
            <a:srgbClr val="315948"/>
          </a:solid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000"/>
              <a:buFont typeface="Century Gothic"/>
              <a:buNone/>
            </a:pPr>
            <a:r>
              <a:rPr lang="en-US" sz="8000" b="1"/>
              <a:t>TECHNOLOGY REQUIREMENT</a:t>
            </a:r>
            <a:endParaRPr/>
          </a:p>
        </p:txBody>
      </p:sp>
      <p:sp>
        <p:nvSpPr>
          <p:cNvPr id="180" name="Google Shape;180;p4"/>
          <p:cNvSpPr txBox="1"/>
          <p:nvPr/>
        </p:nvSpPr>
        <p:spPr>
          <a:xfrm>
            <a:off x="1225657" y="4031195"/>
            <a:ext cx="14020800" cy="34778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4400"/>
              <a:buFont typeface="Arial"/>
              <a:buChar char="•"/>
            </a:pPr>
            <a:r>
              <a:rPr lang="en-US" sz="4400">
                <a:solidFill>
                  <a:schemeClr val="lt1"/>
                </a:solidFill>
                <a:latin typeface="Century Gothic"/>
                <a:ea typeface="Century Gothic"/>
                <a:cs typeface="Century Gothic"/>
                <a:sym typeface="Century Gothic"/>
              </a:rPr>
              <a:t>MS-EXCEL</a:t>
            </a:r>
            <a:endParaRPr/>
          </a:p>
          <a:p>
            <a:pPr marL="285750" marR="0" lvl="0" indent="-285750" algn="l" rtl="0">
              <a:spcBef>
                <a:spcPts val="0"/>
              </a:spcBef>
              <a:spcAft>
                <a:spcPts val="0"/>
              </a:spcAft>
              <a:buClr>
                <a:schemeClr val="lt1"/>
              </a:buClr>
              <a:buSzPts val="4400"/>
              <a:buFont typeface="Arial"/>
              <a:buChar char="•"/>
            </a:pPr>
            <a:r>
              <a:rPr lang="en-US" sz="4400">
                <a:solidFill>
                  <a:schemeClr val="lt1"/>
                </a:solidFill>
                <a:latin typeface="Century Gothic"/>
                <a:ea typeface="Century Gothic"/>
                <a:cs typeface="Century Gothic"/>
                <a:sym typeface="Century Gothic"/>
              </a:rPr>
              <a:t>SNOWFLAKE</a:t>
            </a:r>
            <a:endParaRPr/>
          </a:p>
          <a:p>
            <a:pPr marL="285750" marR="0" lvl="0" indent="-285750" algn="l" rtl="0">
              <a:spcBef>
                <a:spcPts val="0"/>
              </a:spcBef>
              <a:spcAft>
                <a:spcPts val="0"/>
              </a:spcAft>
              <a:buClr>
                <a:schemeClr val="lt1"/>
              </a:buClr>
              <a:buSzPts val="4400"/>
              <a:buFont typeface="Arial"/>
              <a:buChar char="•"/>
            </a:pPr>
            <a:r>
              <a:rPr lang="en-US" sz="4400">
                <a:solidFill>
                  <a:schemeClr val="lt1"/>
                </a:solidFill>
                <a:latin typeface="Century Gothic"/>
                <a:ea typeface="Century Gothic"/>
                <a:cs typeface="Century Gothic"/>
                <a:sym typeface="Century Gothic"/>
              </a:rPr>
              <a:t>POWER BI</a:t>
            </a:r>
            <a:endParaRPr/>
          </a:p>
          <a:p>
            <a:pPr marL="285750" marR="0" lvl="0" indent="-6350" algn="l" rtl="0">
              <a:spcBef>
                <a:spcPts val="0"/>
              </a:spcBef>
              <a:spcAft>
                <a:spcPts val="0"/>
              </a:spcAft>
              <a:buClr>
                <a:schemeClr val="lt1"/>
              </a:buClr>
              <a:buSzPts val="4400"/>
              <a:buFont typeface="Arial"/>
              <a:buNone/>
            </a:pPr>
            <a:endParaRPr sz="4400">
              <a:solidFill>
                <a:schemeClr val="lt1"/>
              </a:solidFill>
              <a:latin typeface="Arial"/>
              <a:ea typeface="Arial"/>
              <a:cs typeface="Arial"/>
              <a:sym typeface="Arial"/>
            </a:endParaRPr>
          </a:p>
          <a:p>
            <a:pPr marL="285750" marR="0" lvl="0" indent="-6350" algn="l" rtl="0">
              <a:spcBef>
                <a:spcPts val="0"/>
              </a:spcBef>
              <a:spcAft>
                <a:spcPts val="0"/>
              </a:spcAft>
              <a:buClr>
                <a:schemeClr val="lt1"/>
              </a:buClr>
              <a:buSzPts val="4400"/>
              <a:buFont typeface="Arial"/>
              <a:buNone/>
            </a:pPr>
            <a:endParaRPr sz="44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184"/>
        <p:cNvGrpSpPr/>
        <p:nvPr/>
      </p:nvGrpSpPr>
      <p:grpSpPr>
        <a:xfrm>
          <a:off x="0" y="0"/>
          <a:ext cx="0" cy="0"/>
          <a:chOff x="0" y="0"/>
          <a:chExt cx="0" cy="0"/>
        </a:xfrm>
      </p:grpSpPr>
      <p:sp>
        <p:nvSpPr>
          <p:cNvPr id="185" name="Google Shape;185;p5"/>
          <p:cNvSpPr txBox="1">
            <a:spLocks noGrp="1"/>
          </p:cNvSpPr>
          <p:nvPr>
            <p:ph type="title"/>
          </p:nvPr>
        </p:nvSpPr>
        <p:spPr>
          <a:xfrm>
            <a:off x="1066800" y="952500"/>
            <a:ext cx="14107085" cy="144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000"/>
              <a:buFont typeface="Century Gothic"/>
              <a:buNone/>
            </a:pPr>
            <a:r>
              <a:rPr lang="en-US" sz="8000" b="1"/>
              <a:t>PROJECT FLOW</a:t>
            </a:r>
            <a:endParaRPr/>
          </a:p>
        </p:txBody>
      </p:sp>
      <p:grpSp>
        <p:nvGrpSpPr>
          <p:cNvPr id="186" name="Google Shape;186;p5"/>
          <p:cNvGrpSpPr/>
          <p:nvPr/>
        </p:nvGrpSpPr>
        <p:grpSpPr>
          <a:xfrm>
            <a:off x="1219200" y="2400300"/>
            <a:ext cx="14325600" cy="6723115"/>
            <a:chOff x="241540" y="215660"/>
            <a:chExt cx="11454440" cy="6349042"/>
          </a:xfrm>
        </p:grpSpPr>
        <p:sp>
          <p:nvSpPr>
            <p:cNvPr id="187" name="Google Shape;187;p5"/>
            <p:cNvSpPr/>
            <p:nvPr/>
          </p:nvSpPr>
          <p:spPr>
            <a:xfrm>
              <a:off x="491706" y="586597"/>
              <a:ext cx="2294626" cy="1000664"/>
            </a:xfrm>
            <a:prstGeom prst="roundRect">
              <a:avLst>
                <a:gd name="adj" fmla="val 16667"/>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Times New Roman"/>
                  <a:ea typeface="Times New Roman"/>
                  <a:cs typeface="Times New Roman"/>
                  <a:sym typeface="Times New Roman"/>
                </a:rPr>
                <a:t>Project Initiation</a:t>
              </a:r>
              <a:endParaRPr/>
            </a:p>
          </p:txBody>
        </p:sp>
        <p:sp>
          <p:nvSpPr>
            <p:cNvPr id="188" name="Google Shape;188;p5"/>
            <p:cNvSpPr/>
            <p:nvPr/>
          </p:nvSpPr>
          <p:spPr>
            <a:xfrm>
              <a:off x="1479430" y="1587260"/>
              <a:ext cx="319178" cy="914401"/>
            </a:xfrm>
            <a:prstGeom prst="downArrow">
              <a:avLst>
                <a:gd name="adj1" fmla="val 50000"/>
                <a:gd name="adj2" fmla="val 50000"/>
              </a:avLst>
            </a:prstGeom>
            <a:solidFill>
              <a:schemeClr val="accent1"/>
            </a:solidFill>
            <a:ln w="19050" cap="rnd" cmpd="sng">
              <a:solidFill>
                <a:srgbClr val="4A08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89" name="Google Shape;189;p5"/>
            <p:cNvSpPr/>
            <p:nvPr/>
          </p:nvSpPr>
          <p:spPr>
            <a:xfrm>
              <a:off x="496020" y="2518913"/>
              <a:ext cx="2294626" cy="931653"/>
            </a:xfrm>
            <a:prstGeom prst="roundRect">
              <a:avLst>
                <a:gd name="adj" fmla="val 16667"/>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Times New Roman"/>
                  <a:ea typeface="Times New Roman"/>
                  <a:cs typeface="Times New Roman"/>
                  <a:sym typeface="Times New Roman"/>
                </a:rPr>
                <a:t>ETL Process(Extract Transform Load)</a:t>
              </a:r>
              <a:endParaRPr/>
            </a:p>
          </p:txBody>
        </p:sp>
        <p:sp>
          <p:nvSpPr>
            <p:cNvPr id="190" name="Google Shape;190;p5"/>
            <p:cNvSpPr/>
            <p:nvPr/>
          </p:nvSpPr>
          <p:spPr>
            <a:xfrm>
              <a:off x="1479430" y="3467818"/>
              <a:ext cx="319178" cy="931653"/>
            </a:xfrm>
            <a:prstGeom prst="downArrow">
              <a:avLst>
                <a:gd name="adj1" fmla="val 50000"/>
                <a:gd name="adj2" fmla="val 50000"/>
              </a:avLst>
            </a:prstGeom>
            <a:solidFill>
              <a:schemeClr val="accent1"/>
            </a:solidFill>
            <a:ln w="19050" cap="rnd" cmpd="sng">
              <a:solidFill>
                <a:srgbClr val="4A08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91" name="Google Shape;191;p5"/>
            <p:cNvSpPr/>
            <p:nvPr/>
          </p:nvSpPr>
          <p:spPr>
            <a:xfrm>
              <a:off x="526212" y="4399471"/>
              <a:ext cx="2294626" cy="1561382"/>
            </a:xfrm>
            <a:prstGeom prst="roundRect">
              <a:avLst>
                <a:gd name="adj" fmla="val 16667"/>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a:solidFill>
                  <a:srgbClr val="1F1F1F"/>
                </a:solidFill>
                <a:latin typeface="Arial"/>
                <a:ea typeface="Arial"/>
                <a:cs typeface="Arial"/>
                <a:sym typeface="Arial"/>
              </a:endParaRPr>
            </a:p>
            <a:p>
              <a:pPr marL="0" marR="0" lvl="0" indent="0" algn="ctr" rtl="0">
                <a:spcBef>
                  <a:spcPts val="0"/>
                </a:spcBef>
                <a:spcAft>
                  <a:spcPts val="0"/>
                </a:spcAft>
                <a:buNone/>
              </a:pPr>
              <a:r>
                <a:rPr lang="en-US" sz="1600" b="1" i="0">
                  <a:solidFill>
                    <a:srgbClr val="1F1F1F"/>
                  </a:solidFill>
                  <a:latin typeface="Times New Roman"/>
                  <a:ea typeface="Times New Roman"/>
                  <a:cs typeface="Times New Roman"/>
                  <a:sym typeface="Times New Roman"/>
                </a:rPr>
                <a:t>Automating data ingestion from Amazon S3 to Snowflake using the Snowpipe data loading service.</a:t>
              </a:r>
              <a:endParaRPr/>
            </a:p>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92" name="Google Shape;192;p5"/>
            <p:cNvSpPr/>
            <p:nvPr/>
          </p:nvSpPr>
          <p:spPr>
            <a:xfrm rot="-5400000">
              <a:off x="8025445" y="4238444"/>
              <a:ext cx="319178" cy="1883437"/>
            </a:xfrm>
            <a:prstGeom prst="downArrow">
              <a:avLst>
                <a:gd name="adj1" fmla="val 50000"/>
                <a:gd name="adj2" fmla="val 50000"/>
              </a:avLst>
            </a:prstGeom>
            <a:solidFill>
              <a:schemeClr val="accent1"/>
            </a:solidFill>
            <a:ln w="19050" cap="rnd" cmpd="sng">
              <a:solidFill>
                <a:srgbClr val="4A08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93" name="Google Shape;193;p5"/>
            <p:cNvSpPr/>
            <p:nvPr/>
          </p:nvSpPr>
          <p:spPr>
            <a:xfrm>
              <a:off x="4948687" y="4399471"/>
              <a:ext cx="2294626" cy="1561382"/>
            </a:xfrm>
            <a:prstGeom prst="roundRect">
              <a:avLst>
                <a:gd name="adj" fmla="val 16667"/>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Times New Roman"/>
                  <a:ea typeface="Times New Roman"/>
                  <a:cs typeface="Times New Roman"/>
                  <a:sym typeface="Times New Roman"/>
                </a:rPr>
                <a:t>Normalization of Data into Facts and  Dimensions.</a:t>
              </a:r>
              <a:endParaRPr/>
            </a:p>
          </p:txBody>
        </p:sp>
        <p:sp>
          <p:nvSpPr>
            <p:cNvPr id="194" name="Google Shape;194;p5"/>
            <p:cNvSpPr/>
            <p:nvPr/>
          </p:nvSpPr>
          <p:spPr>
            <a:xfrm rot="-5400000">
              <a:off x="3726614" y="4067354"/>
              <a:ext cx="319178" cy="2130724"/>
            </a:xfrm>
            <a:prstGeom prst="downArrow">
              <a:avLst>
                <a:gd name="adj1" fmla="val 50000"/>
                <a:gd name="adj2" fmla="val 50000"/>
              </a:avLst>
            </a:prstGeom>
            <a:solidFill>
              <a:schemeClr val="accent1"/>
            </a:solidFill>
            <a:ln w="19050" cap="rnd" cmpd="sng">
              <a:solidFill>
                <a:srgbClr val="4A08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95" name="Google Shape;195;p5"/>
            <p:cNvSpPr/>
            <p:nvPr/>
          </p:nvSpPr>
          <p:spPr>
            <a:xfrm>
              <a:off x="9126750" y="4511614"/>
              <a:ext cx="2294626" cy="1561382"/>
            </a:xfrm>
            <a:prstGeom prst="roundRect">
              <a:avLst>
                <a:gd name="adj" fmla="val 16667"/>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rgbClr val="1F1F1F"/>
                </a:solidFill>
                <a:latin typeface="Arial"/>
                <a:ea typeface="Arial"/>
                <a:cs typeface="Arial"/>
                <a:sym typeface="Arial"/>
              </a:endParaRPr>
            </a:p>
            <a:p>
              <a:pPr marL="0" marR="0" lvl="0" indent="0" algn="ctr" rtl="0">
                <a:spcBef>
                  <a:spcPts val="0"/>
                </a:spcBef>
                <a:spcAft>
                  <a:spcPts val="0"/>
                </a:spcAft>
                <a:buNone/>
              </a:pPr>
              <a:r>
                <a:rPr lang="en-US" sz="1600" b="1" i="0">
                  <a:solidFill>
                    <a:srgbClr val="1F1F1F"/>
                  </a:solidFill>
                  <a:latin typeface="Times New Roman"/>
                  <a:ea typeface="Times New Roman"/>
                  <a:cs typeface="Times New Roman"/>
                  <a:sym typeface="Times New Roman"/>
                </a:rPr>
                <a:t>Leveraging Power BI for data insights and visualization.</a:t>
              </a:r>
              <a:endParaRPr/>
            </a:p>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96" name="Google Shape;196;p5"/>
            <p:cNvSpPr/>
            <p:nvPr/>
          </p:nvSpPr>
          <p:spPr>
            <a:xfrm>
              <a:off x="9126750" y="2346386"/>
              <a:ext cx="2294626" cy="1233574"/>
            </a:xfrm>
            <a:prstGeom prst="roundRect">
              <a:avLst>
                <a:gd name="adj" fmla="val 16667"/>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a:solidFill>
                    <a:srgbClr val="1F1F1F"/>
                  </a:solidFill>
                  <a:latin typeface="Times New Roman"/>
                  <a:ea typeface="Times New Roman"/>
                  <a:cs typeface="Times New Roman"/>
                  <a:sym typeface="Times New Roman"/>
                </a:rPr>
                <a:t>Sharing data insights securely with Power BI.</a:t>
              </a:r>
              <a:endParaRPr sz="1600" b="1">
                <a:solidFill>
                  <a:schemeClr val="dk1"/>
                </a:solidFill>
                <a:latin typeface="Times New Roman"/>
                <a:ea typeface="Times New Roman"/>
                <a:cs typeface="Times New Roman"/>
                <a:sym typeface="Times New Roman"/>
              </a:endParaRPr>
            </a:p>
          </p:txBody>
        </p:sp>
        <p:sp>
          <p:nvSpPr>
            <p:cNvPr id="197" name="Google Shape;197;p5"/>
            <p:cNvSpPr/>
            <p:nvPr/>
          </p:nvSpPr>
          <p:spPr>
            <a:xfrm rot="10800000">
              <a:off x="10114474" y="3579961"/>
              <a:ext cx="319178" cy="931653"/>
            </a:xfrm>
            <a:prstGeom prst="downArrow">
              <a:avLst>
                <a:gd name="adj1" fmla="val 50000"/>
                <a:gd name="adj2" fmla="val 50000"/>
              </a:avLst>
            </a:prstGeom>
            <a:solidFill>
              <a:schemeClr val="accent1"/>
            </a:solidFill>
            <a:ln w="19050" cap="rnd" cmpd="sng">
              <a:solidFill>
                <a:srgbClr val="4A08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98" name="Google Shape;198;p5"/>
            <p:cNvSpPr/>
            <p:nvPr/>
          </p:nvSpPr>
          <p:spPr>
            <a:xfrm rot="10800000">
              <a:off x="10114474" y="1476553"/>
              <a:ext cx="319178" cy="869832"/>
            </a:xfrm>
            <a:prstGeom prst="downArrow">
              <a:avLst>
                <a:gd name="adj1" fmla="val 50000"/>
                <a:gd name="adj2" fmla="val 50000"/>
              </a:avLst>
            </a:prstGeom>
            <a:solidFill>
              <a:schemeClr val="accent1"/>
            </a:solidFill>
            <a:ln w="19050" cap="rnd" cmpd="sng">
              <a:solidFill>
                <a:srgbClr val="4A08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99" name="Google Shape;199;p5"/>
            <p:cNvSpPr/>
            <p:nvPr/>
          </p:nvSpPr>
          <p:spPr>
            <a:xfrm>
              <a:off x="9126750" y="586597"/>
              <a:ext cx="2294626" cy="869831"/>
            </a:xfrm>
            <a:prstGeom prst="roundRect">
              <a:avLst>
                <a:gd name="adj" fmla="val 16667"/>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a:solidFill>
                  <a:srgbClr val="1F1F1F"/>
                </a:solidFill>
                <a:latin typeface="Arial"/>
                <a:ea typeface="Arial"/>
                <a:cs typeface="Arial"/>
                <a:sym typeface="Arial"/>
              </a:endParaRPr>
            </a:p>
            <a:p>
              <a:pPr marL="0" marR="0" lvl="0" indent="0" algn="ctr" rtl="0">
                <a:spcBef>
                  <a:spcPts val="0"/>
                </a:spcBef>
                <a:spcAft>
                  <a:spcPts val="0"/>
                </a:spcAft>
                <a:buNone/>
              </a:pPr>
              <a:r>
                <a:rPr lang="en-US" sz="1600" b="1" i="0">
                  <a:solidFill>
                    <a:srgbClr val="1F1F1F"/>
                  </a:solidFill>
                  <a:latin typeface="Times New Roman"/>
                  <a:ea typeface="Times New Roman"/>
                  <a:cs typeface="Times New Roman"/>
                  <a:sym typeface="Times New Roman"/>
                </a:rPr>
                <a:t>Project completion</a:t>
              </a:r>
              <a:endParaRPr/>
            </a:p>
            <a:p>
              <a:pPr marL="0" marR="0" lvl="0" indent="0" algn="ctr" rtl="0">
                <a:spcBef>
                  <a:spcPts val="0"/>
                </a:spcBef>
                <a:spcAft>
                  <a:spcPts val="0"/>
                </a:spcAft>
                <a:buNone/>
              </a:pPr>
              <a:endParaRPr sz="1800" b="1">
                <a:solidFill>
                  <a:schemeClr val="dk1"/>
                </a:solidFill>
                <a:latin typeface="Century Gothic"/>
                <a:ea typeface="Century Gothic"/>
                <a:cs typeface="Century Gothic"/>
                <a:sym typeface="Century Gothic"/>
              </a:endParaRPr>
            </a:p>
          </p:txBody>
        </p:sp>
        <p:sp>
          <p:nvSpPr>
            <p:cNvPr id="200" name="Google Shape;200;p5"/>
            <p:cNvSpPr txBox="1"/>
            <p:nvPr/>
          </p:nvSpPr>
          <p:spPr>
            <a:xfrm>
              <a:off x="3368616" y="2032623"/>
              <a:ext cx="5175849" cy="584775"/>
            </a:xfrm>
            <a:prstGeom prst="rect">
              <a:avLst/>
            </a:prstGeom>
            <a:noFill/>
            <a:ln w="38100" cap="flat" cmpd="sng">
              <a:solidFill>
                <a:srgbClr val="FEFEFE"/>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latin typeface="Times New Roman"/>
                  <a:ea typeface="Times New Roman"/>
                  <a:cs typeface="Times New Roman"/>
                  <a:sym typeface="Times New Roman"/>
                </a:rPr>
                <a:t>PROJECT FLOW</a:t>
              </a:r>
              <a:endParaRPr/>
            </a:p>
          </p:txBody>
        </p:sp>
        <p:sp>
          <p:nvSpPr>
            <p:cNvPr id="201" name="Google Shape;201;p5"/>
            <p:cNvSpPr/>
            <p:nvPr/>
          </p:nvSpPr>
          <p:spPr>
            <a:xfrm>
              <a:off x="241540" y="215660"/>
              <a:ext cx="11454440" cy="6349042"/>
            </a:xfrm>
            <a:prstGeom prst="rect">
              <a:avLst/>
            </a:prstGeom>
            <a:noFill/>
            <a:ln w="762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184"/>
        <p:cNvGrpSpPr/>
        <p:nvPr/>
      </p:nvGrpSpPr>
      <p:grpSpPr>
        <a:xfrm>
          <a:off x="0" y="0"/>
          <a:ext cx="0" cy="0"/>
          <a:chOff x="0" y="0"/>
          <a:chExt cx="0" cy="0"/>
        </a:xfrm>
      </p:grpSpPr>
      <p:grpSp>
        <p:nvGrpSpPr>
          <p:cNvPr id="21" name="Group 20"/>
          <p:cNvGrpSpPr/>
          <p:nvPr/>
        </p:nvGrpSpPr>
        <p:grpSpPr>
          <a:xfrm>
            <a:off x="0" y="1081954"/>
            <a:ext cx="18288000" cy="8722328"/>
            <a:chOff x="0" y="1081954"/>
            <a:chExt cx="18288000" cy="8722328"/>
          </a:xfrm>
        </p:grpSpPr>
        <p:grpSp>
          <p:nvGrpSpPr>
            <p:cNvPr id="22" name="Group 2"/>
            <p:cNvGrpSpPr/>
            <p:nvPr/>
          </p:nvGrpSpPr>
          <p:grpSpPr>
            <a:xfrm>
              <a:off x="0" y="1131945"/>
              <a:ext cx="18288000" cy="8404009"/>
              <a:chOff x="1" y="0"/>
              <a:chExt cx="25649697" cy="11205346"/>
            </a:xfrm>
          </p:grpSpPr>
          <p:grpSp>
            <p:nvGrpSpPr>
              <p:cNvPr id="61" name="Group 3"/>
              <p:cNvGrpSpPr/>
              <p:nvPr/>
            </p:nvGrpSpPr>
            <p:grpSpPr>
              <a:xfrm>
                <a:off x="3858873" y="5605932"/>
                <a:ext cx="4132139" cy="5599414"/>
                <a:chOff x="0" y="0"/>
                <a:chExt cx="888562" cy="1204080"/>
              </a:xfrm>
            </p:grpSpPr>
            <p:sp>
              <p:nvSpPr>
                <p:cNvPr id="145" name="Freeform 4"/>
                <p:cNvSpPr/>
                <p:nvPr/>
              </p:nvSpPr>
              <p:spPr>
                <a:xfrm>
                  <a:off x="0" y="0"/>
                  <a:ext cx="888562" cy="1204080"/>
                </a:xfrm>
                <a:custGeom>
                  <a:avLst/>
                  <a:gdLst/>
                  <a:ahLst/>
                  <a:cxnLst/>
                  <a:rect l="l" t="t" r="r" b="b"/>
                  <a:pathLst>
                    <a:path w="888562" h="1204080">
                      <a:moveTo>
                        <a:pt x="145410" y="0"/>
                      </a:moveTo>
                      <a:lnTo>
                        <a:pt x="743151" y="0"/>
                      </a:lnTo>
                      <a:cubicBezTo>
                        <a:pt x="781717" y="0"/>
                        <a:pt x="818702" y="15320"/>
                        <a:pt x="845972" y="42590"/>
                      </a:cubicBezTo>
                      <a:cubicBezTo>
                        <a:pt x="873242" y="69859"/>
                        <a:pt x="888562" y="106845"/>
                        <a:pt x="888562" y="145410"/>
                      </a:cubicBezTo>
                      <a:lnTo>
                        <a:pt x="888562" y="1058669"/>
                      </a:lnTo>
                      <a:cubicBezTo>
                        <a:pt x="888562" y="1138977"/>
                        <a:pt x="823459" y="1204080"/>
                        <a:pt x="743151" y="1204080"/>
                      </a:cubicBezTo>
                      <a:lnTo>
                        <a:pt x="145410" y="1204080"/>
                      </a:lnTo>
                      <a:cubicBezTo>
                        <a:pt x="106845" y="1204080"/>
                        <a:pt x="69859" y="1188760"/>
                        <a:pt x="42590" y="1161490"/>
                      </a:cubicBezTo>
                      <a:cubicBezTo>
                        <a:pt x="15320" y="1134220"/>
                        <a:pt x="0" y="1097235"/>
                        <a:pt x="0" y="1058669"/>
                      </a:cubicBezTo>
                      <a:lnTo>
                        <a:pt x="0" y="145410"/>
                      </a:lnTo>
                      <a:cubicBezTo>
                        <a:pt x="0" y="106845"/>
                        <a:pt x="15320" y="69859"/>
                        <a:pt x="42590" y="42590"/>
                      </a:cubicBezTo>
                      <a:cubicBezTo>
                        <a:pt x="69859" y="15320"/>
                        <a:pt x="106845" y="0"/>
                        <a:pt x="145410" y="0"/>
                      </a:cubicBezTo>
                      <a:close/>
                    </a:path>
                  </a:pathLst>
                </a:custGeom>
                <a:solidFill>
                  <a:srgbClr val="01AB59"/>
                </a:solidFill>
              </p:spPr>
            </p:sp>
            <p:sp>
              <p:nvSpPr>
                <p:cNvPr id="146" name="TextBox 5"/>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sp>
            <p:nvSpPr>
              <p:cNvPr id="62" name="TextBox 8"/>
              <p:cNvSpPr txBox="1"/>
              <p:nvPr/>
            </p:nvSpPr>
            <p:spPr>
              <a:xfrm>
                <a:off x="5444037" y="3720696"/>
                <a:ext cx="3406476" cy="3603002"/>
              </a:xfrm>
              <a:prstGeom prst="rect">
                <a:avLst/>
              </a:prstGeom>
            </p:spPr>
            <p:txBody>
              <a:bodyPr lIns="45696" tIns="45696" rIns="45696" bIns="45696" rtlCol="0" anchor="ctr"/>
              <a:lstStyle/>
              <a:p>
                <a:pPr algn="ctr">
                  <a:lnSpc>
                    <a:spcPts val="2756"/>
                  </a:lnSpc>
                </a:pPr>
                <a:endParaRPr/>
              </a:p>
            </p:txBody>
          </p:sp>
          <p:grpSp>
            <p:nvGrpSpPr>
              <p:cNvPr id="63" name="Group 9"/>
              <p:cNvGrpSpPr/>
              <p:nvPr/>
            </p:nvGrpSpPr>
            <p:grpSpPr>
              <a:xfrm>
                <a:off x="3858873" y="5004857"/>
                <a:ext cx="1211247" cy="4044515"/>
                <a:chOff x="0" y="0"/>
                <a:chExt cx="260463" cy="869719"/>
              </a:xfrm>
            </p:grpSpPr>
            <p:sp>
              <p:nvSpPr>
                <p:cNvPr id="143" name="Freeform 10"/>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01AB59"/>
                </a:solidFill>
              </p:spPr>
            </p:sp>
            <p:sp>
              <p:nvSpPr>
                <p:cNvPr id="144" name="TextBox 11"/>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64" name="Group 12"/>
              <p:cNvGrpSpPr/>
              <p:nvPr/>
            </p:nvGrpSpPr>
            <p:grpSpPr>
              <a:xfrm rot="-10800000">
                <a:off x="6560335" y="0"/>
                <a:ext cx="4132139" cy="5599414"/>
                <a:chOff x="0" y="0"/>
                <a:chExt cx="888562" cy="1204080"/>
              </a:xfrm>
            </p:grpSpPr>
            <p:sp>
              <p:nvSpPr>
                <p:cNvPr id="141" name="Freeform 13"/>
                <p:cNvSpPr/>
                <p:nvPr/>
              </p:nvSpPr>
              <p:spPr>
                <a:xfrm>
                  <a:off x="0" y="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01AB59"/>
                </a:solidFill>
              </p:spPr>
            </p:sp>
            <p:sp>
              <p:nvSpPr>
                <p:cNvPr id="142" name="TextBox 14"/>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sp>
            <p:nvSpPr>
              <p:cNvPr id="65" name="TextBox 17"/>
              <p:cNvSpPr txBox="1"/>
              <p:nvPr/>
            </p:nvSpPr>
            <p:spPr>
              <a:xfrm rot="10800000">
                <a:off x="8155117" y="3881648"/>
                <a:ext cx="3406476" cy="3603002"/>
              </a:xfrm>
              <a:prstGeom prst="rect">
                <a:avLst/>
              </a:prstGeom>
            </p:spPr>
            <p:txBody>
              <a:bodyPr lIns="45696" tIns="45696" rIns="45696" bIns="45696" rtlCol="0" anchor="ctr"/>
              <a:lstStyle/>
              <a:p>
                <a:pPr algn="ctr">
                  <a:lnSpc>
                    <a:spcPts val="2756"/>
                  </a:lnSpc>
                </a:pPr>
                <a:endParaRPr/>
              </a:p>
            </p:txBody>
          </p:sp>
          <p:grpSp>
            <p:nvGrpSpPr>
              <p:cNvPr id="66" name="Group 18"/>
              <p:cNvGrpSpPr/>
              <p:nvPr/>
            </p:nvGrpSpPr>
            <p:grpSpPr>
              <a:xfrm rot="-10800000">
                <a:off x="6560335" y="2155974"/>
                <a:ext cx="1211247" cy="4044515"/>
                <a:chOff x="0" y="0"/>
                <a:chExt cx="260463" cy="869719"/>
              </a:xfrm>
            </p:grpSpPr>
            <p:sp>
              <p:nvSpPr>
                <p:cNvPr id="139" name="Freeform 19"/>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01AB59"/>
                </a:solidFill>
              </p:spPr>
            </p:sp>
            <p:sp>
              <p:nvSpPr>
                <p:cNvPr id="140" name="TextBox 20"/>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67" name="Group 21"/>
              <p:cNvGrpSpPr/>
              <p:nvPr/>
            </p:nvGrpSpPr>
            <p:grpSpPr>
              <a:xfrm>
                <a:off x="9243567" y="5605932"/>
                <a:ext cx="4132139" cy="5599414"/>
                <a:chOff x="0" y="0"/>
                <a:chExt cx="888562" cy="1204080"/>
              </a:xfrm>
            </p:grpSpPr>
            <p:sp>
              <p:nvSpPr>
                <p:cNvPr id="137" name="Freeform 22"/>
                <p:cNvSpPr/>
                <p:nvPr/>
              </p:nvSpPr>
              <p:spPr>
                <a:xfrm>
                  <a:off x="0" y="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sp>
            <p:sp>
              <p:nvSpPr>
                <p:cNvPr id="138" name="TextBox 23"/>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sp>
            <p:nvSpPr>
              <p:cNvPr id="68" name="TextBox 26"/>
              <p:cNvSpPr txBox="1"/>
              <p:nvPr/>
            </p:nvSpPr>
            <p:spPr>
              <a:xfrm>
                <a:off x="10828732" y="3720696"/>
                <a:ext cx="3406476" cy="3603002"/>
              </a:xfrm>
              <a:prstGeom prst="rect">
                <a:avLst/>
              </a:prstGeom>
            </p:spPr>
            <p:txBody>
              <a:bodyPr lIns="45696" tIns="45696" rIns="45696" bIns="45696" rtlCol="0" anchor="ctr"/>
              <a:lstStyle/>
              <a:p>
                <a:pPr algn="ctr">
                  <a:lnSpc>
                    <a:spcPts val="2756"/>
                  </a:lnSpc>
                </a:pPr>
                <a:endParaRPr/>
              </a:p>
            </p:txBody>
          </p:sp>
          <p:grpSp>
            <p:nvGrpSpPr>
              <p:cNvPr id="69" name="Group 27"/>
              <p:cNvGrpSpPr/>
              <p:nvPr/>
            </p:nvGrpSpPr>
            <p:grpSpPr>
              <a:xfrm>
                <a:off x="9243567" y="5004857"/>
                <a:ext cx="1211247" cy="4044515"/>
                <a:chOff x="0" y="0"/>
                <a:chExt cx="260463" cy="869719"/>
              </a:xfrm>
            </p:grpSpPr>
            <p:sp>
              <p:nvSpPr>
                <p:cNvPr id="135" name="Freeform 28"/>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sp>
            <p:sp>
              <p:nvSpPr>
                <p:cNvPr id="136" name="TextBox 29"/>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70" name="Group 30"/>
              <p:cNvGrpSpPr/>
              <p:nvPr/>
            </p:nvGrpSpPr>
            <p:grpSpPr>
              <a:xfrm rot="-10800000">
                <a:off x="11935914" y="0"/>
                <a:ext cx="4132139" cy="5599414"/>
                <a:chOff x="0" y="0"/>
                <a:chExt cx="888562" cy="1204080"/>
              </a:xfrm>
            </p:grpSpPr>
            <p:sp>
              <p:nvSpPr>
                <p:cNvPr id="133" name="Freeform 31"/>
                <p:cNvSpPr/>
                <p:nvPr/>
              </p:nvSpPr>
              <p:spPr>
                <a:xfrm>
                  <a:off x="0" y="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sp>
            <p:sp>
              <p:nvSpPr>
                <p:cNvPr id="134" name="TextBox 32"/>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sp>
            <p:nvSpPr>
              <p:cNvPr id="71" name="TextBox 35"/>
              <p:cNvSpPr txBox="1"/>
              <p:nvPr/>
            </p:nvSpPr>
            <p:spPr>
              <a:xfrm rot="10800000">
                <a:off x="13530695" y="3881648"/>
                <a:ext cx="3406476" cy="3603002"/>
              </a:xfrm>
              <a:prstGeom prst="rect">
                <a:avLst/>
              </a:prstGeom>
            </p:spPr>
            <p:txBody>
              <a:bodyPr lIns="45696" tIns="45696" rIns="45696" bIns="45696" rtlCol="0" anchor="ctr"/>
              <a:lstStyle/>
              <a:p>
                <a:pPr algn="ctr">
                  <a:lnSpc>
                    <a:spcPts val="2756"/>
                  </a:lnSpc>
                </a:pPr>
                <a:endParaRPr/>
              </a:p>
            </p:txBody>
          </p:sp>
          <p:grpSp>
            <p:nvGrpSpPr>
              <p:cNvPr id="72" name="Group 36"/>
              <p:cNvGrpSpPr/>
              <p:nvPr/>
            </p:nvGrpSpPr>
            <p:grpSpPr>
              <a:xfrm rot="-10800000">
                <a:off x="11935914" y="2155974"/>
                <a:ext cx="1211247" cy="4044515"/>
                <a:chOff x="0" y="0"/>
                <a:chExt cx="260463" cy="869719"/>
              </a:xfrm>
            </p:grpSpPr>
            <p:sp>
              <p:nvSpPr>
                <p:cNvPr id="131" name="Freeform 37"/>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sp>
            <p:sp>
              <p:nvSpPr>
                <p:cNvPr id="132" name="TextBox 38"/>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73" name="Group 39"/>
              <p:cNvGrpSpPr/>
              <p:nvPr/>
            </p:nvGrpSpPr>
            <p:grpSpPr>
              <a:xfrm>
                <a:off x="14623451" y="5605932"/>
                <a:ext cx="4132139" cy="5599414"/>
                <a:chOff x="0" y="0"/>
                <a:chExt cx="888562" cy="1204080"/>
              </a:xfrm>
            </p:grpSpPr>
            <p:sp>
              <p:nvSpPr>
                <p:cNvPr id="129" name="Freeform 40"/>
                <p:cNvSpPr/>
                <p:nvPr/>
              </p:nvSpPr>
              <p:spPr>
                <a:xfrm>
                  <a:off x="0" y="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sp>
            <p:sp>
              <p:nvSpPr>
                <p:cNvPr id="130" name="TextBox 41"/>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sp>
            <p:nvSpPr>
              <p:cNvPr id="74" name="TextBox 44"/>
              <p:cNvSpPr txBox="1"/>
              <p:nvPr/>
            </p:nvSpPr>
            <p:spPr>
              <a:xfrm>
                <a:off x="16208617" y="3720696"/>
                <a:ext cx="3406476" cy="3603002"/>
              </a:xfrm>
              <a:prstGeom prst="rect">
                <a:avLst/>
              </a:prstGeom>
            </p:spPr>
            <p:txBody>
              <a:bodyPr lIns="45696" tIns="45696" rIns="45696" bIns="45696" rtlCol="0" anchor="ctr"/>
              <a:lstStyle/>
              <a:p>
                <a:pPr algn="ctr">
                  <a:lnSpc>
                    <a:spcPts val="2756"/>
                  </a:lnSpc>
                </a:pPr>
                <a:endParaRPr/>
              </a:p>
            </p:txBody>
          </p:sp>
          <p:grpSp>
            <p:nvGrpSpPr>
              <p:cNvPr id="75" name="Group 45"/>
              <p:cNvGrpSpPr/>
              <p:nvPr/>
            </p:nvGrpSpPr>
            <p:grpSpPr>
              <a:xfrm>
                <a:off x="14623451" y="5004857"/>
                <a:ext cx="1211247" cy="4044515"/>
                <a:chOff x="0" y="0"/>
                <a:chExt cx="260463" cy="869719"/>
              </a:xfrm>
            </p:grpSpPr>
            <p:sp>
              <p:nvSpPr>
                <p:cNvPr id="127" name="Freeform 46"/>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sp>
            <p:sp>
              <p:nvSpPr>
                <p:cNvPr id="128" name="TextBox 47"/>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76" name="Group 48"/>
              <p:cNvGrpSpPr/>
              <p:nvPr/>
            </p:nvGrpSpPr>
            <p:grpSpPr>
              <a:xfrm rot="-10800000">
                <a:off x="17022835" y="0"/>
                <a:ext cx="4425102" cy="5776593"/>
                <a:chOff x="0" y="-38100"/>
                <a:chExt cx="951560" cy="1242180"/>
              </a:xfrm>
            </p:grpSpPr>
            <p:sp>
              <p:nvSpPr>
                <p:cNvPr id="125" name="Freeform 49"/>
                <p:cNvSpPr/>
                <p:nvPr/>
              </p:nvSpPr>
              <p:spPr>
                <a:xfrm>
                  <a:off x="62998" y="-791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sp>
            <p:sp>
              <p:nvSpPr>
                <p:cNvPr id="126" name="TextBox 50"/>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sp>
            <p:nvSpPr>
              <p:cNvPr id="77" name="TextBox 53"/>
              <p:cNvSpPr txBox="1"/>
              <p:nvPr/>
            </p:nvSpPr>
            <p:spPr>
              <a:xfrm rot="10800000">
                <a:off x="18910580" y="3881648"/>
                <a:ext cx="3406476" cy="3603002"/>
              </a:xfrm>
              <a:prstGeom prst="rect">
                <a:avLst/>
              </a:prstGeom>
            </p:spPr>
            <p:txBody>
              <a:bodyPr lIns="45696" tIns="45696" rIns="45696" bIns="45696" rtlCol="0" anchor="ctr"/>
              <a:lstStyle/>
              <a:p>
                <a:pPr algn="ctr">
                  <a:lnSpc>
                    <a:spcPts val="2756"/>
                  </a:lnSpc>
                </a:pPr>
                <a:endParaRPr/>
              </a:p>
            </p:txBody>
          </p:sp>
          <p:grpSp>
            <p:nvGrpSpPr>
              <p:cNvPr id="78" name="Group 54"/>
              <p:cNvGrpSpPr/>
              <p:nvPr/>
            </p:nvGrpSpPr>
            <p:grpSpPr>
              <a:xfrm rot="-10800000">
                <a:off x="17315798" y="1860201"/>
                <a:ext cx="2713918" cy="4517467"/>
                <a:chOff x="-323130" y="-38100"/>
                <a:chExt cx="583593" cy="971421"/>
              </a:xfrm>
            </p:grpSpPr>
            <p:sp>
              <p:nvSpPr>
                <p:cNvPr id="123" name="Freeform 55"/>
                <p:cNvSpPr/>
                <p:nvPr/>
              </p:nvSpPr>
              <p:spPr>
                <a:xfrm>
                  <a:off x="-323130" y="63602"/>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sp>
            <p:sp>
              <p:nvSpPr>
                <p:cNvPr id="124" name="TextBox 56"/>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79" name="Group 57"/>
              <p:cNvGrpSpPr/>
              <p:nvPr/>
            </p:nvGrpSpPr>
            <p:grpSpPr>
              <a:xfrm>
                <a:off x="20017763" y="5605932"/>
                <a:ext cx="4132139" cy="5599414"/>
                <a:chOff x="0" y="0"/>
                <a:chExt cx="888562" cy="1204080"/>
              </a:xfrm>
            </p:grpSpPr>
            <p:sp>
              <p:nvSpPr>
                <p:cNvPr id="121" name="Freeform 58"/>
                <p:cNvSpPr/>
                <p:nvPr/>
              </p:nvSpPr>
              <p:spPr>
                <a:xfrm>
                  <a:off x="0" y="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sp>
            <p:sp>
              <p:nvSpPr>
                <p:cNvPr id="122" name="TextBox 59"/>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sp>
            <p:nvSpPr>
              <p:cNvPr id="80" name="TextBox 62"/>
              <p:cNvSpPr txBox="1"/>
              <p:nvPr/>
            </p:nvSpPr>
            <p:spPr>
              <a:xfrm>
                <a:off x="21602928" y="3720696"/>
                <a:ext cx="3406476" cy="3603002"/>
              </a:xfrm>
              <a:prstGeom prst="rect">
                <a:avLst/>
              </a:prstGeom>
            </p:spPr>
            <p:txBody>
              <a:bodyPr lIns="45696" tIns="45696" rIns="45696" bIns="45696" rtlCol="0" anchor="ctr"/>
              <a:lstStyle/>
              <a:p>
                <a:pPr algn="ctr">
                  <a:lnSpc>
                    <a:spcPts val="2756"/>
                  </a:lnSpc>
                </a:pPr>
                <a:endParaRPr/>
              </a:p>
            </p:txBody>
          </p:sp>
          <p:grpSp>
            <p:nvGrpSpPr>
              <p:cNvPr id="81" name="Group 63"/>
              <p:cNvGrpSpPr/>
              <p:nvPr/>
            </p:nvGrpSpPr>
            <p:grpSpPr>
              <a:xfrm>
                <a:off x="20017763" y="5004857"/>
                <a:ext cx="1211247" cy="4044515"/>
                <a:chOff x="0" y="0"/>
                <a:chExt cx="260463" cy="869719"/>
              </a:xfrm>
            </p:grpSpPr>
            <p:sp>
              <p:nvSpPr>
                <p:cNvPr id="119" name="Freeform 64"/>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sp>
            <p:sp>
              <p:nvSpPr>
                <p:cNvPr id="120" name="TextBox 65"/>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sp>
            <p:nvSpPr>
              <p:cNvPr id="82" name="TextBox 68"/>
              <p:cNvSpPr txBox="1"/>
              <p:nvPr/>
            </p:nvSpPr>
            <p:spPr>
              <a:xfrm>
                <a:off x="23294090" y="7069932"/>
                <a:ext cx="2355608" cy="647557"/>
              </a:xfrm>
              <a:prstGeom prst="rect">
                <a:avLst/>
              </a:prstGeom>
            </p:spPr>
            <p:txBody>
              <a:bodyPr lIns="50800" tIns="50800" rIns="50800" bIns="50800" rtlCol="0" anchor="ctr"/>
              <a:lstStyle/>
              <a:p>
                <a:pPr algn="ctr">
                  <a:lnSpc>
                    <a:spcPts val="3064"/>
                  </a:lnSpc>
                </a:pPr>
                <a:endParaRPr/>
              </a:p>
            </p:txBody>
          </p:sp>
          <p:sp>
            <p:nvSpPr>
              <p:cNvPr id="83" name="Freeform 69"/>
              <p:cNvSpPr/>
              <p:nvPr/>
            </p:nvSpPr>
            <p:spPr>
              <a:xfrm rot="10800000">
                <a:off x="1" y="6282878"/>
                <a:ext cx="1797510" cy="1348132"/>
              </a:xfrm>
              <a:custGeom>
                <a:avLst/>
                <a:gdLst/>
                <a:ahLst/>
                <a:cxnLst/>
                <a:rect l="l" t="t" r="r" b="b"/>
                <a:pathLst>
                  <a:path w="1797510" h="1348132">
                    <a:moveTo>
                      <a:pt x="0" y="0"/>
                    </a:moveTo>
                    <a:lnTo>
                      <a:pt x="1797510" y="0"/>
                    </a:lnTo>
                    <a:lnTo>
                      <a:pt x="1797510" y="1348133"/>
                    </a:lnTo>
                    <a:lnTo>
                      <a:pt x="0" y="134813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4" name="Freeform 71"/>
              <p:cNvSpPr/>
              <p:nvPr/>
            </p:nvSpPr>
            <p:spPr>
              <a:xfrm rot="-10800000">
                <a:off x="15231351" y="3587301"/>
                <a:ext cx="2693654" cy="4043007"/>
              </a:xfrm>
              <a:custGeom>
                <a:avLst/>
                <a:gdLst/>
                <a:ahLst/>
                <a:cxnLst/>
                <a:rect l="l" t="t" r="r" b="b"/>
                <a:pathLst>
                  <a:path w="2693654" h="4043007">
                    <a:moveTo>
                      <a:pt x="0" y="0"/>
                    </a:moveTo>
                    <a:lnTo>
                      <a:pt x="2693654" y="0"/>
                    </a:lnTo>
                    <a:lnTo>
                      <a:pt x="2693654" y="4043008"/>
                    </a:lnTo>
                    <a:lnTo>
                      <a:pt x="0" y="404300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5" name="Freeform 72"/>
              <p:cNvSpPr/>
              <p:nvPr/>
            </p:nvSpPr>
            <p:spPr>
              <a:xfrm rot="-10800000" flipV="1">
                <a:off x="1792535" y="3587301"/>
                <a:ext cx="2693654" cy="4043007"/>
              </a:xfrm>
              <a:custGeom>
                <a:avLst/>
                <a:gdLst/>
                <a:ahLst/>
                <a:cxnLst/>
                <a:rect l="l" t="t" r="r" b="b"/>
                <a:pathLst>
                  <a:path w="2693654" h="4043007">
                    <a:moveTo>
                      <a:pt x="0" y="4043008"/>
                    </a:moveTo>
                    <a:lnTo>
                      <a:pt x="2693653" y="4043008"/>
                    </a:lnTo>
                    <a:lnTo>
                      <a:pt x="2693653" y="0"/>
                    </a:lnTo>
                    <a:lnTo>
                      <a:pt x="0" y="0"/>
                    </a:lnTo>
                    <a:lnTo>
                      <a:pt x="0" y="4043008"/>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6" name="Freeform 73"/>
              <p:cNvSpPr/>
              <p:nvPr/>
            </p:nvSpPr>
            <p:spPr>
              <a:xfrm rot="10800000">
                <a:off x="4481213" y="3587302"/>
                <a:ext cx="2693654" cy="4043007"/>
              </a:xfrm>
              <a:custGeom>
                <a:avLst/>
                <a:gdLst/>
                <a:ahLst/>
                <a:cxnLst/>
                <a:rect l="l" t="t" r="r" b="b"/>
                <a:pathLst>
                  <a:path w="2693654" h="4043007">
                    <a:moveTo>
                      <a:pt x="0" y="0"/>
                    </a:moveTo>
                    <a:lnTo>
                      <a:pt x="2693654" y="0"/>
                    </a:lnTo>
                    <a:lnTo>
                      <a:pt x="2693654" y="4043008"/>
                    </a:lnTo>
                    <a:lnTo>
                      <a:pt x="0" y="404300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7" name="Freeform 75"/>
              <p:cNvSpPr/>
              <p:nvPr/>
            </p:nvSpPr>
            <p:spPr>
              <a:xfrm rot="10800000">
                <a:off x="9854442" y="3582588"/>
                <a:ext cx="2693654" cy="4043007"/>
              </a:xfrm>
              <a:custGeom>
                <a:avLst/>
                <a:gdLst/>
                <a:ahLst/>
                <a:cxnLst/>
                <a:rect l="l" t="t" r="r" b="b"/>
                <a:pathLst>
                  <a:path w="2693654" h="4043007">
                    <a:moveTo>
                      <a:pt x="0" y="0"/>
                    </a:moveTo>
                    <a:lnTo>
                      <a:pt x="2693653" y="0"/>
                    </a:lnTo>
                    <a:lnTo>
                      <a:pt x="2693653" y="4043008"/>
                    </a:lnTo>
                    <a:lnTo>
                      <a:pt x="0" y="404300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8" name="Freeform 76"/>
              <p:cNvSpPr/>
              <p:nvPr/>
            </p:nvSpPr>
            <p:spPr>
              <a:xfrm rot="10800000" flipV="1">
                <a:off x="17908314" y="3588003"/>
                <a:ext cx="2693654" cy="4043007"/>
              </a:xfrm>
              <a:custGeom>
                <a:avLst/>
                <a:gdLst/>
                <a:ahLst/>
                <a:cxnLst/>
                <a:rect l="l" t="t" r="r" b="b"/>
                <a:pathLst>
                  <a:path w="2693654" h="4043007">
                    <a:moveTo>
                      <a:pt x="0" y="4043007"/>
                    </a:moveTo>
                    <a:lnTo>
                      <a:pt x="2693654" y="4043007"/>
                    </a:lnTo>
                    <a:lnTo>
                      <a:pt x="2693654" y="0"/>
                    </a:lnTo>
                    <a:lnTo>
                      <a:pt x="0" y="0"/>
                    </a:lnTo>
                    <a:lnTo>
                      <a:pt x="0" y="4043007"/>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9" name="Freeform 77"/>
              <p:cNvSpPr/>
              <p:nvPr/>
            </p:nvSpPr>
            <p:spPr>
              <a:xfrm rot="10800000">
                <a:off x="20558044" y="3588003"/>
                <a:ext cx="2693654" cy="4043007"/>
              </a:xfrm>
              <a:custGeom>
                <a:avLst/>
                <a:gdLst/>
                <a:ahLst/>
                <a:cxnLst/>
                <a:rect l="l" t="t" r="r" b="b"/>
                <a:pathLst>
                  <a:path w="2693654" h="4043007">
                    <a:moveTo>
                      <a:pt x="0" y="0"/>
                    </a:moveTo>
                    <a:lnTo>
                      <a:pt x="2693654" y="0"/>
                    </a:lnTo>
                    <a:lnTo>
                      <a:pt x="2693654" y="4043007"/>
                    </a:lnTo>
                    <a:lnTo>
                      <a:pt x="0" y="404300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0" name="Freeform 78"/>
              <p:cNvSpPr/>
              <p:nvPr/>
            </p:nvSpPr>
            <p:spPr>
              <a:xfrm rot="10800000">
                <a:off x="23250178" y="6296187"/>
                <a:ext cx="2355194" cy="1345865"/>
              </a:xfrm>
              <a:custGeom>
                <a:avLst/>
                <a:gdLst/>
                <a:ahLst/>
                <a:cxnLst/>
                <a:rect l="l" t="t" r="r" b="b"/>
                <a:pathLst>
                  <a:path w="1794486" h="1345865">
                    <a:moveTo>
                      <a:pt x="0" y="0"/>
                    </a:moveTo>
                    <a:lnTo>
                      <a:pt x="1794486" y="0"/>
                    </a:lnTo>
                    <a:lnTo>
                      <a:pt x="1794486" y="1345864"/>
                    </a:lnTo>
                    <a:lnTo>
                      <a:pt x="0" y="13458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91" name="Group 79"/>
              <p:cNvGrpSpPr/>
              <p:nvPr/>
            </p:nvGrpSpPr>
            <p:grpSpPr>
              <a:xfrm>
                <a:off x="14747907" y="5101999"/>
                <a:ext cx="972686" cy="972686"/>
                <a:chOff x="0" y="0"/>
                <a:chExt cx="812800" cy="812800"/>
              </a:xfrm>
            </p:grpSpPr>
            <p:sp>
              <p:nvSpPr>
                <p:cNvPr id="117"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8" name="TextBox 81"/>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92" name="TextBox 82"/>
              <p:cNvSpPr txBox="1"/>
              <p:nvPr/>
            </p:nvSpPr>
            <p:spPr>
              <a:xfrm>
                <a:off x="14795161" y="5096400"/>
                <a:ext cx="878177" cy="898160"/>
              </a:xfrm>
              <a:prstGeom prst="rect">
                <a:avLst/>
              </a:prstGeom>
            </p:spPr>
            <p:txBody>
              <a:bodyPr lIns="0" tIns="0" rIns="0" bIns="0" rtlCol="0" anchor="t">
                <a:spAutoFit/>
              </a:bodyPr>
              <a:lstStyle/>
              <a:p>
                <a:pPr algn="ctr">
                  <a:lnSpc>
                    <a:spcPts val="5616"/>
                  </a:lnSpc>
                </a:pPr>
                <a:r>
                  <a:rPr lang="en-US" sz="4012">
                    <a:solidFill>
                      <a:srgbClr val="FF5757"/>
                    </a:solidFill>
                    <a:latin typeface="Lato Heavy"/>
                  </a:rPr>
                  <a:t>5</a:t>
                </a:r>
              </a:p>
            </p:txBody>
          </p:sp>
          <p:grpSp>
            <p:nvGrpSpPr>
              <p:cNvPr id="93" name="Group 83"/>
              <p:cNvGrpSpPr/>
              <p:nvPr/>
            </p:nvGrpSpPr>
            <p:grpSpPr>
              <a:xfrm>
                <a:off x="17446947" y="5101999"/>
                <a:ext cx="972686" cy="972686"/>
                <a:chOff x="0" y="0"/>
                <a:chExt cx="812800" cy="812800"/>
              </a:xfrm>
            </p:grpSpPr>
            <p:sp>
              <p:nvSpPr>
                <p:cNvPr id="115"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6" name="TextBox 85"/>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94" name="TextBox 86"/>
              <p:cNvSpPr txBox="1"/>
              <p:nvPr/>
            </p:nvSpPr>
            <p:spPr>
              <a:xfrm>
                <a:off x="17494202" y="5096400"/>
                <a:ext cx="878177" cy="898160"/>
              </a:xfrm>
              <a:prstGeom prst="rect">
                <a:avLst/>
              </a:prstGeom>
            </p:spPr>
            <p:txBody>
              <a:bodyPr lIns="0" tIns="0" rIns="0" bIns="0" rtlCol="0" anchor="t">
                <a:spAutoFit/>
              </a:bodyPr>
              <a:lstStyle/>
              <a:p>
                <a:pPr algn="ctr">
                  <a:lnSpc>
                    <a:spcPts val="5616"/>
                  </a:lnSpc>
                </a:pPr>
                <a:r>
                  <a:rPr lang="en-US" sz="4012" dirty="0">
                    <a:solidFill>
                      <a:srgbClr val="FF5757"/>
                    </a:solidFill>
                    <a:latin typeface="Lato Heavy"/>
                  </a:rPr>
                  <a:t>6</a:t>
                </a:r>
              </a:p>
            </p:txBody>
          </p:sp>
          <p:grpSp>
            <p:nvGrpSpPr>
              <p:cNvPr id="95" name="Group 87"/>
              <p:cNvGrpSpPr/>
              <p:nvPr/>
            </p:nvGrpSpPr>
            <p:grpSpPr>
              <a:xfrm>
                <a:off x="20150806" y="5101999"/>
                <a:ext cx="972686" cy="972686"/>
                <a:chOff x="0" y="0"/>
                <a:chExt cx="812800" cy="812800"/>
              </a:xfrm>
            </p:grpSpPr>
            <p:sp>
              <p:nvSpPr>
                <p:cNvPr id="113"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4" name="TextBox 89"/>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96" name="TextBox 90"/>
              <p:cNvSpPr txBox="1"/>
              <p:nvPr/>
            </p:nvSpPr>
            <p:spPr>
              <a:xfrm>
                <a:off x="20198061" y="5096400"/>
                <a:ext cx="878177" cy="898160"/>
              </a:xfrm>
              <a:prstGeom prst="rect">
                <a:avLst/>
              </a:prstGeom>
            </p:spPr>
            <p:txBody>
              <a:bodyPr lIns="0" tIns="0" rIns="0" bIns="0" rtlCol="0" anchor="t">
                <a:spAutoFit/>
              </a:bodyPr>
              <a:lstStyle/>
              <a:p>
                <a:pPr algn="ctr">
                  <a:lnSpc>
                    <a:spcPts val="5616"/>
                  </a:lnSpc>
                </a:pPr>
                <a:r>
                  <a:rPr lang="en-US" sz="4012">
                    <a:solidFill>
                      <a:srgbClr val="FF5757"/>
                    </a:solidFill>
                    <a:latin typeface="Lato Heavy"/>
                  </a:rPr>
                  <a:t>7</a:t>
                </a:r>
              </a:p>
            </p:txBody>
          </p:sp>
          <p:grpSp>
            <p:nvGrpSpPr>
              <p:cNvPr id="97" name="Group 91"/>
              <p:cNvGrpSpPr/>
              <p:nvPr/>
            </p:nvGrpSpPr>
            <p:grpSpPr>
              <a:xfrm>
                <a:off x="12058152" y="5101999"/>
                <a:ext cx="972686" cy="972686"/>
                <a:chOff x="0" y="0"/>
                <a:chExt cx="812800" cy="812800"/>
              </a:xfrm>
            </p:grpSpPr>
            <p:sp>
              <p:nvSpPr>
                <p:cNvPr id="111"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2" name="TextBox 93"/>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98" name="TextBox 94"/>
              <p:cNvSpPr txBox="1"/>
              <p:nvPr/>
            </p:nvSpPr>
            <p:spPr>
              <a:xfrm>
                <a:off x="12105407" y="5096400"/>
                <a:ext cx="878177" cy="898160"/>
              </a:xfrm>
              <a:prstGeom prst="rect">
                <a:avLst/>
              </a:prstGeom>
            </p:spPr>
            <p:txBody>
              <a:bodyPr lIns="0" tIns="0" rIns="0" bIns="0" rtlCol="0" anchor="t">
                <a:spAutoFit/>
              </a:bodyPr>
              <a:lstStyle/>
              <a:p>
                <a:pPr algn="ctr">
                  <a:lnSpc>
                    <a:spcPts val="5616"/>
                  </a:lnSpc>
                </a:pPr>
                <a:r>
                  <a:rPr lang="en-US" sz="4012">
                    <a:solidFill>
                      <a:srgbClr val="FF5757"/>
                    </a:solidFill>
                    <a:latin typeface="Lato Heavy"/>
                  </a:rPr>
                  <a:t>4</a:t>
                </a:r>
              </a:p>
            </p:txBody>
          </p:sp>
          <p:grpSp>
            <p:nvGrpSpPr>
              <p:cNvPr id="99" name="Group 95"/>
              <p:cNvGrpSpPr/>
              <p:nvPr/>
            </p:nvGrpSpPr>
            <p:grpSpPr>
              <a:xfrm>
                <a:off x="9368022" y="5101999"/>
                <a:ext cx="972686" cy="972686"/>
                <a:chOff x="0" y="0"/>
                <a:chExt cx="812800" cy="812800"/>
              </a:xfrm>
            </p:grpSpPr>
            <p:sp>
              <p:nvSpPr>
                <p:cNvPr id="109" name="Freeform 9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0" name="TextBox 97"/>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100" name="TextBox 98"/>
              <p:cNvSpPr txBox="1"/>
              <p:nvPr/>
            </p:nvSpPr>
            <p:spPr>
              <a:xfrm>
                <a:off x="9415277" y="5096400"/>
                <a:ext cx="878177" cy="898160"/>
              </a:xfrm>
              <a:prstGeom prst="rect">
                <a:avLst/>
              </a:prstGeom>
            </p:spPr>
            <p:txBody>
              <a:bodyPr lIns="0" tIns="0" rIns="0" bIns="0" rtlCol="0" anchor="t">
                <a:spAutoFit/>
              </a:bodyPr>
              <a:lstStyle/>
              <a:p>
                <a:pPr algn="ctr">
                  <a:lnSpc>
                    <a:spcPts val="5616"/>
                  </a:lnSpc>
                </a:pPr>
                <a:r>
                  <a:rPr lang="en-US" sz="4012">
                    <a:solidFill>
                      <a:srgbClr val="FF5757"/>
                    </a:solidFill>
                    <a:latin typeface="Lato Heavy"/>
                  </a:rPr>
                  <a:t>3</a:t>
                </a:r>
              </a:p>
            </p:txBody>
          </p:sp>
          <p:grpSp>
            <p:nvGrpSpPr>
              <p:cNvPr id="101" name="Group 99"/>
              <p:cNvGrpSpPr/>
              <p:nvPr/>
            </p:nvGrpSpPr>
            <p:grpSpPr>
              <a:xfrm>
                <a:off x="6700984" y="5101999"/>
                <a:ext cx="972686" cy="972686"/>
                <a:chOff x="0" y="0"/>
                <a:chExt cx="812800" cy="812800"/>
              </a:xfrm>
            </p:grpSpPr>
            <p:sp>
              <p:nvSpPr>
                <p:cNvPr id="107"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8" name="TextBox 101"/>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102" name="TextBox 102"/>
              <p:cNvSpPr txBox="1"/>
              <p:nvPr/>
            </p:nvSpPr>
            <p:spPr>
              <a:xfrm>
                <a:off x="6748239" y="5096400"/>
                <a:ext cx="878177" cy="898160"/>
              </a:xfrm>
              <a:prstGeom prst="rect">
                <a:avLst/>
              </a:prstGeom>
            </p:spPr>
            <p:txBody>
              <a:bodyPr lIns="0" tIns="0" rIns="0" bIns="0" rtlCol="0" anchor="t">
                <a:spAutoFit/>
              </a:bodyPr>
              <a:lstStyle/>
              <a:p>
                <a:pPr algn="ctr">
                  <a:lnSpc>
                    <a:spcPts val="5616"/>
                  </a:lnSpc>
                </a:pPr>
                <a:r>
                  <a:rPr lang="en-US" sz="4012">
                    <a:solidFill>
                      <a:srgbClr val="01AB59"/>
                    </a:solidFill>
                    <a:latin typeface="Lato Heavy"/>
                  </a:rPr>
                  <a:t>2</a:t>
                </a:r>
              </a:p>
            </p:txBody>
          </p:sp>
          <p:grpSp>
            <p:nvGrpSpPr>
              <p:cNvPr id="103" name="Group 103"/>
              <p:cNvGrpSpPr/>
              <p:nvPr/>
            </p:nvGrpSpPr>
            <p:grpSpPr>
              <a:xfrm>
                <a:off x="3996554" y="5101999"/>
                <a:ext cx="972686" cy="972686"/>
                <a:chOff x="0" y="0"/>
                <a:chExt cx="812800" cy="812800"/>
              </a:xfrm>
            </p:grpSpPr>
            <p:sp>
              <p:nvSpPr>
                <p:cNvPr id="105"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6" name="TextBox 105"/>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104" name="TextBox 106"/>
              <p:cNvSpPr txBox="1"/>
              <p:nvPr/>
            </p:nvSpPr>
            <p:spPr>
              <a:xfrm>
                <a:off x="4043809" y="5096400"/>
                <a:ext cx="878177" cy="898160"/>
              </a:xfrm>
              <a:prstGeom prst="rect">
                <a:avLst/>
              </a:prstGeom>
            </p:spPr>
            <p:txBody>
              <a:bodyPr lIns="0" tIns="0" rIns="0" bIns="0" rtlCol="0" anchor="t">
                <a:spAutoFit/>
              </a:bodyPr>
              <a:lstStyle/>
              <a:p>
                <a:pPr algn="ctr">
                  <a:lnSpc>
                    <a:spcPts val="5616"/>
                  </a:lnSpc>
                </a:pPr>
                <a:r>
                  <a:rPr lang="en-US" sz="4012">
                    <a:solidFill>
                      <a:srgbClr val="01AB59"/>
                    </a:solidFill>
                    <a:latin typeface="Lato Heavy"/>
                  </a:rPr>
                  <a:t>1</a:t>
                </a:r>
              </a:p>
            </p:txBody>
          </p:sp>
        </p:grpSp>
        <p:grpSp>
          <p:nvGrpSpPr>
            <p:cNvPr id="23" name="Group 109"/>
            <p:cNvGrpSpPr/>
            <p:nvPr/>
          </p:nvGrpSpPr>
          <p:grpSpPr>
            <a:xfrm>
              <a:off x="3175379" y="7454465"/>
              <a:ext cx="2975265" cy="1491687"/>
              <a:chOff x="0" y="0"/>
              <a:chExt cx="3967020" cy="1988917"/>
            </a:xfrm>
          </p:grpSpPr>
          <p:sp>
            <p:nvSpPr>
              <p:cNvPr id="57" name="TextBox 110"/>
              <p:cNvSpPr txBox="1"/>
              <p:nvPr/>
            </p:nvSpPr>
            <p:spPr>
              <a:xfrm>
                <a:off x="0" y="-66675"/>
                <a:ext cx="2502793" cy="685588"/>
              </a:xfrm>
              <a:prstGeom prst="rect">
                <a:avLst/>
              </a:prstGeom>
            </p:spPr>
            <p:txBody>
              <a:bodyPr lIns="0" tIns="0" rIns="0" bIns="0" rtlCol="0" anchor="t">
                <a:spAutoFit/>
              </a:bodyPr>
              <a:lstStyle/>
              <a:p>
                <a:pPr>
                  <a:lnSpc>
                    <a:spcPts val="4339"/>
                  </a:lnSpc>
                </a:pPr>
                <a:r>
                  <a:rPr lang="en-US" sz="3099">
                    <a:solidFill>
                      <a:srgbClr val="000000"/>
                    </a:solidFill>
                    <a:latin typeface="Lato Heavy"/>
                  </a:rPr>
                  <a:t>Stage 1</a:t>
                </a:r>
              </a:p>
            </p:txBody>
          </p:sp>
          <p:sp>
            <p:nvSpPr>
              <p:cNvPr id="58" name="TextBox 111"/>
              <p:cNvSpPr txBox="1"/>
              <p:nvPr/>
            </p:nvSpPr>
            <p:spPr>
              <a:xfrm>
                <a:off x="0" y="1259644"/>
                <a:ext cx="2502793" cy="408459"/>
              </a:xfrm>
              <a:prstGeom prst="rect">
                <a:avLst/>
              </a:prstGeom>
            </p:spPr>
            <p:txBody>
              <a:bodyPr lIns="0" tIns="0" rIns="0" bIns="0" rtlCol="0" anchor="t">
                <a:spAutoFit/>
              </a:bodyPr>
              <a:lstStyle/>
              <a:p>
                <a:pPr>
                  <a:lnSpc>
                    <a:spcPts val="2641"/>
                  </a:lnSpc>
                </a:pPr>
                <a:endParaRPr/>
              </a:p>
            </p:txBody>
          </p:sp>
          <p:sp>
            <p:nvSpPr>
              <p:cNvPr id="59" name="TextBox 112"/>
              <p:cNvSpPr txBox="1"/>
              <p:nvPr/>
            </p:nvSpPr>
            <p:spPr>
              <a:xfrm>
                <a:off x="0" y="572489"/>
                <a:ext cx="3967020" cy="487892"/>
              </a:xfrm>
              <a:prstGeom prst="rect">
                <a:avLst/>
              </a:prstGeom>
            </p:spPr>
            <p:txBody>
              <a:bodyPr lIns="0" tIns="0" rIns="0" bIns="0" rtlCol="0" anchor="t">
                <a:spAutoFit/>
              </a:bodyPr>
              <a:lstStyle/>
              <a:p>
                <a:pPr>
                  <a:lnSpc>
                    <a:spcPts val="2800"/>
                  </a:lnSpc>
                </a:pPr>
                <a:r>
                  <a:rPr lang="en-US" sz="2000" dirty="0">
                    <a:solidFill>
                      <a:srgbClr val="000000"/>
                    </a:solidFill>
                    <a:latin typeface="Univers Extended"/>
                  </a:rPr>
                  <a:t>Project Initiation </a:t>
                </a:r>
              </a:p>
            </p:txBody>
          </p:sp>
          <p:sp>
            <p:nvSpPr>
              <p:cNvPr id="60" name="TextBox 113"/>
              <p:cNvSpPr txBox="1"/>
              <p:nvPr/>
            </p:nvSpPr>
            <p:spPr>
              <a:xfrm>
                <a:off x="0" y="1650254"/>
                <a:ext cx="3967020" cy="338663"/>
              </a:xfrm>
              <a:prstGeom prst="rect">
                <a:avLst/>
              </a:prstGeom>
            </p:spPr>
            <p:txBody>
              <a:bodyPr lIns="0" tIns="0" rIns="0" bIns="0" rtlCol="0" anchor="t">
                <a:spAutoFit/>
              </a:bodyPr>
              <a:lstStyle/>
              <a:p>
                <a:pPr>
                  <a:lnSpc>
                    <a:spcPts val="1980"/>
                  </a:lnSpc>
                </a:pPr>
                <a:endParaRPr/>
              </a:p>
            </p:txBody>
          </p:sp>
        </p:grpSp>
        <p:grpSp>
          <p:nvGrpSpPr>
            <p:cNvPr id="24" name="Group 114"/>
            <p:cNvGrpSpPr/>
            <p:nvPr/>
          </p:nvGrpSpPr>
          <p:grpSpPr>
            <a:xfrm>
              <a:off x="4808898" y="1669293"/>
              <a:ext cx="2958321" cy="2092151"/>
              <a:chOff x="0" y="-28575"/>
              <a:chExt cx="3944428" cy="2789535"/>
            </a:xfrm>
          </p:grpSpPr>
          <p:sp>
            <p:nvSpPr>
              <p:cNvPr id="53" name="TextBox 115"/>
              <p:cNvSpPr txBox="1"/>
              <p:nvPr/>
            </p:nvSpPr>
            <p:spPr>
              <a:xfrm>
                <a:off x="0" y="-28575"/>
                <a:ext cx="2488540" cy="334739"/>
              </a:xfrm>
              <a:prstGeom prst="rect">
                <a:avLst/>
              </a:prstGeom>
            </p:spPr>
            <p:txBody>
              <a:bodyPr lIns="0" tIns="0" rIns="0" bIns="0" rtlCol="0" anchor="t">
                <a:spAutoFit/>
              </a:bodyPr>
              <a:lstStyle/>
              <a:p>
                <a:pPr>
                  <a:lnSpc>
                    <a:spcPts val="2183"/>
                  </a:lnSpc>
                </a:pPr>
                <a:endParaRPr/>
              </a:p>
            </p:txBody>
          </p:sp>
          <p:sp>
            <p:nvSpPr>
              <p:cNvPr id="54" name="TextBox 116"/>
              <p:cNvSpPr txBox="1"/>
              <p:nvPr/>
            </p:nvSpPr>
            <p:spPr>
              <a:xfrm>
                <a:off x="0" y="700916"/>
                <a:ext cx="2488540" cy="685588"/>
              </a:xfrm>
              <a:prstGeom prst="rect">
                <a:avLst/>
              </a:prstGeom>
            </p:spPr>
            <p:txBody>
              <a:bodyPr lIns="0" tIns="0" rIns="0" bIns="0" rtlCol="0" anchor="t">
                <a:spAutoFit/>
              </a:bodyPr>
              <a:lstStyle/>
              <a:p>
                <a:pPr>
                  <a:lnSpc>
                    <a:spcPts val="4339"/>
                  </a:lnSpc>
                </a:pPr>
                <a:r>
                  <a:rPr lang="en-US" sz="3099" dirty="0">
                    <a:solidFill>
                      <a:srgbClr val="000000"/>
                    </a:solidFill>
                    <a:latin typeface="Lato Heavy"/>
                  </a:rPr>
                  <a:t>Stage 2</a:t>
                </a:r>
              </a:p>
            </p:txBody>
          </p:sp>
          <p:sp>
            <p:nvSpPr>
              <p:cNvPr id="55" name="TextBox 117"/>
              <p:cNvSpPr txBox="1"/>
              <p:nvPr/>
            </p:nvSpPr>
            <p:spPr>
              <a:xfrm>
                <a:off x="0" y="291028"/>
                <a:ext cx="3944428" cy="280343"/>
              </a:xfrm>
              <a:prstGeom prst="rect">
                <a:avLst/>
              </a:prstGeom>
            </p:spPr>
            <p:txBody>
              <a:bodyPr lIns="0" tIns="0" rIns="0" bIns="0" rtlCol="0" anchor="t">
                <a:spAutoFit/>
              </a:bodyPr>
              <a:lstStyle/>
              <a:p>
                <a:pPr>
                  <a:lnSpc>
                    <a:spcPts val="1637"/>
                  </a:lnSpc>
                </a:pPr>
                <a:endParaRPr/>
              </a:p>
            </p:txBody>
          </p:sp>
          <p:sp>
            <p:nvSpPr>
              <p:cNvPr id="56" name="TextBox 118"/>
              <p:cNvSpPr txBox="1"/>
              <p:nvPr/>
            </p:nvSpPr>
            <p:spPr>
              <a:xfrm>
                <a:off x="0" y="1333268"/>
                <a:ext cx="3944428" cy="1427692"/>
              </a:xfrm>
              <a:prstGeom prst="rect">
                <a:avLst/>
              </a:prstGeom>
            </p:spPr>
            <p:txBody>
              <a:bodyPr lIns="0" tIns="0" rIns="0" bIns="0" rtlCol="0" anchor="t">
                <a:spAutoFit/>
              </a:bodyPr>
              <a:lstStyle/>
              <a:p>
                <a:pPr>
                  <a:lnSpc>
                    <a:spcPts val="2800"/>
                  </a:lnSpc>
                </a:pPr>
                <a:r>
                  <a:rPr lang="en-US" sz="2000" dirty="0">
                    <a:solidFill>
                      <a:srgbClr val="000000"/>
                    </a:solidFill>
                    <a:latin typeface="Univers Extended"/>
                  </a:rPr>
                  <a:t>ETL Process (Extract Transform Load )</a:t>
                </a:r>
              </a:p>
            </p:txBody>
          </p:sp>
        </p:grpSp>
        <p:grpSp>
          <p:nvGrpSpPr>
            <p:cNvPr id="25" name="Group 119"/>
            <p:cNvGrpSpPr/>
            <p:nvPr/>
          </p:nvGrpSpPr>
          <p:grpSpPr>
            <a:xfrm>
              <a:off x="6645912" y="7399993"/>
              <a:ext cx="2946096" cy="2404289"/>
              <a:chOff x="0" y="-57151"/>
              <a:chExt cx="3928129" cy="3205718"/>
            </a:xfrm>
          </p:grpSpPr>
          <p:sp>
            <p:nvSpPr>
              <p:cNvPr id="49" name="TextBox 120"/>
              <p:cNvSpPr txBox="1"/>
              <p:nvPr/>
            </p:nvSpPr>
            <p:spPr>
              <a:xfrm>
                <a:off x="0" y="-57151"/>
                <a:ext cx="2478257" cy="632652"/>
              </a:xfrm>
              <a:prstGeom prst="rect">
                <a:avLst/>
              </a:prstGeom>
            </p:spPr>
            <p:txBody>
              <a:bodyPr lIns="0" tIns="0" rIns="0" bIns="0" rtlCol="0" anchor="t">
                <a:spAutoFit/>
              </a:bodyPr>
              <a:lstStyle/>
              <a:p>
                <a:pPr>
                  <a:lnSpc>
                    <a:spcPts val="3654"/>
                  </a:lnSpc>
                </a:pPr>
                <a:r>
                  <a:rPr lang="en-US" sz="3200" dirty="0">
                    <a:solidFill>
                      <a:srgbClr val="000000"/>
                    </a:solidFill>
                    <a:latin typeface="Lato Heavy"/>
                  </a:rPr>
                  <a:t>Stage 3</a:t>
                </a:r>
              </a:p>
            </p:txBody>
          </p:sp>
          <p:sp>
            <p:nvSpPr>
              <p:cNvPr id="50" name="TextBox 121"/>
              <p:cNvSpPr txBox="1"/>
              <p:nvPr/>
            </p:nvSpPr>
            <p:spPr>
              <a:xfrm>
                <a:off x="0" y="2606359"/>
                <a:ext cx="2478257" cy="308222"/>
              </a:xfrm>
              <a:prstGeom prst="rect">
                <a:avLst/>
              </a:prstGeom>
            </p:spPr>
            <p:txBody>
              <a:bodyPr lIns="0" tIns="0" rIns="0" bIns="0" rtlCol="0" anchor="t">
                <a:spAutoFit/>
              </a:bodyPr>
              <a:lstStyle/>
              <a:p>
                <a:pPr>
                  <a:lnSpc>
                    <a:spcPts val="1926"/>
                  </a:lnSpc>
                </a:pPr>
                <a:endParaRPr/>
              </a:p>
            </p:txBody>
          </p:sp>
          <p:sp>
            <p:nvSpPr>
              <p:cNvPr id="51" name="TextBox 122"/>
              <p:cNvSpPr txBox="1"/>
              <p:nvPr/>
            </p:nvSpPr>
            <p:spPr>
              <a:xfrm>
                <a:off x="0" y="483178"/>
                <a:ext cx="3928129" cy="1988159"/>
              </a:xfrm>
              <a:prstGeom prst="rect">
                <a:avLst/>
              </a:prstGeom>
            </p:spPr>
            <p:txBody>
              <a:bodyPr lIns="0" tIns="0" rIns="0" bIns="0" rtlCol="0" anchor="t">
                <a:spAutoFit/>
              </a:bodyPr>
              <a:lstStyle/>
              <a:p>
                <a:pPr>
                  <a:lnSpc>
                    <a:spcPts val="2357"/>
                  </a:lnSpc>
                </a:pPr>
                <a:r>
                  <a:rPr lang="en-US" sz="1684" dirty="0">
                    <a:solidFill>
                      <a:srgbClr val="000000"/>
                    </a:solidFill>
                    <a:latin typeface="Univers Extended"/>
                  </a:rPr>
                  <a:t>Automating data ingestion from Amazon S3 to Snowflake using the snow pipe data loading service .</a:t>
                </a:r>
              </a:p>
            </p:txBody>
          </p:sp>
          <p:sp>
            <p:nvSpPr>
              <p:cNvPr id="52" name="TextBox 123"/>
              <p:cNvSpPr txBox="1"/>
              <p:nvPr/>
            </p:nvSpPr>
            <p:spPr>
              <a:xfrm>
                <a:off x="0" y="2895620"/>
                <a:ext cx="3928129" cy="252947"/>
              </a:xfrm>
              <a:prstGeom prst="rect">
                <a:avLst/>
              </a:prstGeom>
            </p:spPr>
            <p:txBody>
              <a:bodyPr lIns="0" tIns="0" rIns="0" bIns="0" rtlCol="0" anchor="t">
                <a:spAutoFit/>
              </a:bodyPr>
              <a:lstStyle/>
              <a:p>
                <a:pPr>
                  <a:lnSpc>
                    <a:spcPts val="1444"/>
                  </a:lnSpc>
                </a:pPr>
                <a:endParaRPr/>
              </a:p>
            </p:txBody>
          </p:sp>
        </p:grpSp>
        <p:grpSp>
          <p:nvGrpSpPr>
            <p:cNvPr id="26" name="Group 124"/>
            <p:cNvGrpSpPr/>
            <p:nvPr/>
          </p:nvGrpSpPr>
          <p:grpSpPr>
            <a:xfrm>
              <a:off x="8667137" y="1761750"/>
              <a:ext cx="3042538" cy="1730965"/>
              <a:chOff x="0" y="-28575"/>
              <a:chExt cx="4056717" cy="2307953"/>
            </a:xfrm>
          </p:grpSpPr>
          <p:sp>
            <p:nvSpPr>
              <p:cNvPr id="45" name="TextBox 125"/>
              <p:cNvSpPr txBox="1"/>
              <p:nvPr/>
            </p:nvSpPr>
            <p:spPr>
              <a:xfrm>
                <a:off x="0" y="-28575"/>
                <a:ext cx="2559383" cy="349345"/>
              </a:xfrm>
              <a:prstGeom prst="rect">
                <a:avLst/>
              </a:prstGeom>
            </p:spPr>
            <p:txBody>
              <a:bodyPr lIns="0" tIns="0" rIns="0" bIns="0" rtlCol="0" anchor="t">
                <a:spAutoFit/>
              </a:bodyPr>
              <a:lstStyle/>
              <a:p>
                <a:pPr>
                  <a:lnSpc>
                    <a:spcPts val="2287"/>
                  </a:lnSpc>
                </a:pPr>
                <a:endParaRPr/>
              </a:p>
            </p:txBody>
          </p:sp>
          <p:sp>
            <p:nvSpPr>
              <p:cNvPr id="46" name="TextBox 126"/>
              <p:cNvSpPr txBox="1"/>
              <p:nvPr/>
            </p:nvSpPr>
            <p:spPr>
              <a:xfrm>
                <a:off x="0" y="737536"/>
                <a:ext cx="2559383" cy="685588"/>
              </a:xfrm>
              <a:prstGeom prst="rect">
                <a:avLst/>
              </a:prstGeom>
            </p:spPr>
            <p:txBody>
              <a:bodyPr lIns="0" tIns="0" rIns="0" bIns="0" rtlCol="0" anchor="t">
                <a:spAutoFit/>
              </a:bodyPr>
              <a:lstStyle/>
              <a:p>
                <a:pPr>
                  <a:lnSpc>
                    <a:spcPts val="4339"/>
                  </a:lnSpc>
                </a:pPr>
                <a:r>
                  <a:rPr lang="en-US" sz="3099" dirty="0">
                    <a:solidFill>
                      <a:srgbClr val="000000"/>
                    </a:solidFill>
                    <a:latin typeface="Lato Heavy"/>
                  </a:rPr>
                  <a:t>Stage 4</a:t>
                </a:r>
              </a:p>
            </p:txBody>
          </p:sp>
          <p:sp>
            <p:nvSpPr>
              <p:cNvPr id="47" name="TextBox 127"/>
              <p:cNvSpPr txBox="1"/>
              <p:nvPr/>
            </p:nvSpPr>
            <p:spPr>
              <a:xfrm>
                <a:off x="0" y="297659"/>
                <a:ext cx="4056717" cy="300970"/>
              </a:xfrm>
              <a:prstGeom prst="rect">
                <a:avLst/>
              </a:prstGeom>
            </p:spPr>
            <p:txBody>
              <a:bodyPr lIns="0" tIns="0" rIns="0" bIns="0" rtlCol="0" anchor="t">
                <a:spAutoFit/>
              </a:bodyPr>
              <a:lstStyle/>
              <a:p>
                <a:pPr>
                  <a:lnSpc>
                    <a:spcPts val="1715"/>
                  </a:lnSpc>
                </a:pPr>
                <a:endParaRPr/>
              </a:p>
            </p:txBody>
          </p:sp>
          <p:sp>
            <p:nvSpPr>
              <p:cNvPr id="48" name="TextBox 128"/>
              <p:cNvSpPr txBox="1"/>
              <p:nvPr/>
            </p:nvSpPr>
            <p:spPr>
              <a:xfrm>
                <a:off x="0" y="1371437"/>
                <a:ext cx="4056717" cy="907941"/>
              </a:xfrm>
              <a:prstGeom prst="rect">
                <a:avLst/>
              </a:prstGeom>
            </p:spPr>
            <p:txBody>
              <a:bodyPr lIns="0" tIns="0" rIns="0" bIns="0" rtlCol="0" anchor="t">
                <a:spAutoFit/>
              </a:bodyPr>
              <a:lstStyle/>
              <a:p>
                <a:pPr>
                  <a:lnSpc>
                    <a:spcPts val="2800"/>
                  </a:lnSpc>
                </a:pPr>
                <a:r>
                  <a:rPr lang="en-US" sz="1800" dirty="0">
                    <a:solidFill>
                      <a:srgbClr val="000000"/>
                    </a:solidFill>
                    <a:latin typeface="Univers Extended"/>
                  </a:rPr>
                  <a:t>Normalization of Data into Facts And Dimensions </a:t>
                </a:r>
              </a:p>
            </p:txBody>
          </p:sp>
        </p:grpSp>
        <p:grpSp>
          <p:nvGrpSpPr>
            <p:cNvPr id="27" name="Group 129"/>
            <p:cNvGrpSpPr/>
            <p:nvPr/>
          </p:nvGrpSpPr>
          <p:grpSpPr>
            <a:xfrm>
              <a:off x="10766799" y="6964402"/>
              <a:ext cx="3000321" cy="1884242"/>
              <a:chOff x="0" y="0"/>
              <a:chExt cx="4000428" cy="2512323"/>
            </a:xfrm>
          </p:grpSpPr>
          <p:sp>
            <p:nvSpPr>
              <p:cNvPr id="41" name="TextBox 130"/>
              <p:cNvSpPr txBox="1"/>
              <p:nvPr/>
            </p:nvSpPr>
            <p:spPr>
              <a:xfrm>
                <a:off x="0" y="-19050"/>
                <a:ext cx="2523871" cy="297623"/>
              </a:xfrm>
              <a:prstGeom prst="rect">
                <a:avLst/>
              </a:prstGeom>
            </p:spPr>
            <p:txBody>
              <a:bodyPr lIns="0" tIns="0" rIns="0" bIns="0" rtlCol="0" anchor="t">
                <a:spAutoFit/>
              </a:bodyPr>
              <a:lstStyle/>
              <a:p>
                <a:pPr>
                  <a:lnSpc>
                    <a:spcPts val="1986"/>
                  </a:lnSpc>
                </a:pPr>
                <a:endParaRPr/>
              </a:p>
            </p:txBody>
          </p:sp>
          <p:sp>
            <p:nvSpPr>
              <p:cNvPr id="42" name="TextBox 131"/>
              <p:cNvSpPr txBox="1"/>
              <p:nvPr/>
            </p:nvSpPr>
            <p:spPr>
              <a:xfrm>
                <a:off x="0" y="631742"/>
                <a:ext cx="2523871" cy="685588"/>
              </a:xfrm>
              <a:prstGeom prst="rect">
                <a:avLst/>
              </a:prstGeom>
            </p:spPr>
            <p:txBody>
              <a:bodyPr lIns="0" tIns="0" rIns="0" bIns="0" rtlCol="0" anchor="t">
                <a:spAutoFit/>
              </a:bodyPr>
              <a:lstStyle/>
              <a:p>
                <a:pPr>
                  <a:lnSpc>
                    <a:spcPts val="4339"/>
                  </a:lnSpc>
                </a:pPr>
                <a:r>
                  <a:rPr lang="en-US" sz="3099" dirty="0">
                    <a:solidFill>
                      <a:srgbClr val="000000"/>
                    </a:solidFill>
                    <a:latin typeface="Lato Heavy"/>
                  </a:rPr>
                  <a:t>Stage 5</a:t>
                </a:r>
              </a:p>
            </p:txBody>
          </p:sp>
          <p:sp>
            <p:nvSpPr>
              <p:cNvPr id="43" name="TextBox 132"/>
              <p:cNvSpPr txBox="1"/>
              <p:nvPr/>
            </p:nvSpPr>
            <p:spPr>
              <a:xfrm>
                <a:off x="0" y="260509"/>
                <a:ext cx="4000428" cy="259371"/>
              </a:xfrm>
              <a:prstGeom prst="rect">
                <a:avLst/>
              </a:prstGeom>
            </p:spPr>
            <p:txBody>
              <a:bodyPr lIns="0" tIns="0" rIns="0" bIns="0" rtlCol="0" anchor="t">
                <a:spAutoFit/>
              </a:bodyPr>
              <a:lstStyle/>
              <a:p>
                <a:pPr>
                  <a:lnSpc>
                    <a:spcPts val="1489"/>
                  </a:lnSpc>
                </a:pPr>
                <a:endParaRPr/>
              </a:p>
            </p:txBody>
          </p:sp>
          <p:sp>
            <p:nvSpPr>
              <p:cNvPr id="44" name="TextBox 133"/>
              <p:cNvSpPr txBox="1"/>
              <p:nvPr/>
            </p:nvSpPr>
            <p:spPr>
              <a:xfrm>
                <a:off x="0" y="1270691"/>
                <a:ext cx="4000428" cy="1241632"/>
              </a:xfrm>
              <a:prstGeom prst="rect">
                <a:avLst/>
              </a:prstGeom>
            </p:spPr>
            <p:txBody>
              <a:bodyPr lIns="0" tIns="0" rIns="0" bIns="0" rtlCol="0" anchor="t">
                <a:spAutoFit/>
              </a:bodyPr>
              <a:lstStyle/>
              <a:p>
                <a:pPr>
                  <a:lnSpc>
                    <a:spcPts val="2431"/>
                  </a:lnSpc>
                </a:pPr>
                <a:r>
                  <a:rPr lang="en-US" sz="1736" dirty="0">
                    <a:solidFill>
                      <a:srgbClr val="000000"/>
                    </a:solidFill>
                    <a:latin typeface="Univers Extended"/>
                  </a:rPr>
                  <a:t>Leveraging Power Bi for data insights and visualization</a:t>
                </a:r>
              </a:p>
            </p:txBody>
          </p:sp>
        </p:grpSp>
        <p:grpSp>
          <p:nvGrpSpPr>
            <p:cNvPr id="28" name="Group 134"/>
            <p:cNvGrpSpPr/>
            <p:nvPr/>
          </p:nvGrpSpPr>
          <p:grpSpPr>
            <a:xfrm>
              <a:off x="12248320" y="1685019"/>
              <a:ext cx="2896060" cy="1786381"/>
              <a:chOff x="0" y="-38100"/>
              <a:chExt cx="3861413" cy="2381841"/>
            </a:xfrm>
          </p:grpSpPr>
          <p:sp>
            <p:nvSpPr>
              <p:cNvPr id="37" name="TextBox 135"/>
              <p:cNvSpPr txBox="1"/>
              <p:nvPr/>
            </p:nvSpPr>
            <p:spPr>
              <a:xfrm>
                <a:off x="0" y="-38100"/>
                <a:ext cx="2436166" cy="369072"/>
              </a:xfrm>
              <a:prstGeom prst="rect">
                <a:avLst/>
              </a:prstGeom>
            </p:spPr>
            <p:txBody>
              <a:bodyPr lIns="0" tIns="0" rIns="0" bIns="0" rtlCol="0" anchor="t">
                <a:spAutoFit/>
              </a:bodyPr>
              <a:lstStyle/>
              <a:p>
                <a:pPr>
                  <a:lnSpc>
                    <a:spcPts val="2360"/>
                  </a:lnSpc>
                </a:pPr>
                <a:endParaRPr/>
              </a:p>
            </p:txBody>
          </p:sp>
          <p:sp>
            <p:nvSpPr>
              <p:cNvPr id="38" name="TextBox 136"/>
              <p:cNvSpPr txBox="1"/>
              <p:nvPr/>
            </p:nvSpPr>
            <p:spPr>
              <a:xfrm>
                <a:off x="0" y="763113"/>
                <a:ext cx="2436166" cy="685588"/>
              </a:xfrm>
              <a:prstGeom prst="rect">
                <a:avLst/>
              </a:prstGeom>
            </p:spPr>
            <p:txBody>
              <a:bodyPr lIns="0" tIns="0" rIns="0" bIns="0" rtlCol="0" anchor="t">
                <a:spAutoFit/>
              </a:bodyPr>
              <a:lstStyle/>
              <a:p>
                <a:pPr>
                  <a:lnSpc>
                    <a:spcPts val="4339"/>
                  </a:lnSpc>
                </a:pPr>
                <a:r>
                  <a:rPr lang="en-US" sz="3099" dirty="0">
                    <a:solidFill>
                      <a:srgbClr val="000000"/>
                    </a:solidFill>
                    <a:latin typeface="Lato Heavy"/>
                  </a:rPr>
                  <a:t>Stage 6</a:t>
                </a:r>
              </a:p>
            </p:txBody>
          </p:sp>
          <p:sp>
            <p:nvSpPr>
              <p:cNvPr id="39" name="TextBox 137"/>
              <p:cNvSpPr txBox="1"/>
              <p:nvPr/>
            </p:nvSpPr>
            <p:spPr>
              <a:xfrm>
                <a:off x="0" y="318468"/>
                <a:ext cx="3861413" cy="299199"/>
              </a:xfrm>
              <a:prstGeom prst="rect">
                <a:avLst/>
              </a:prstGeom>
            </p:spPr>
            <p:txBody>
              <a:bodyPr lIns="0" tIns="0" rIns="0" bIns="0" rtlCol="0" anchor="t">
                <a:spAutoFit/>
              </a:bodyPr>
              <a:lstStyle/>
              <a:p>
                <a:pPr>
                  <a:lnSpc>
                    <a:spcPts val="1770"/>
                  </a:lnSpc>
                </a:pPr>
                <a:endParaRPr/>
              </a:p>
            </p:txBody>
          </p:sp>
          <p:sp>
            <p:nvSpPr>
              <p:cNvPr id="40" name="TextBox 138"/>
              <p:cNvSpPr txBox="1"/>
              <p:nvPr/>
            </p:nvSpPr>
            <p:spPr>
              <a:xfrm>
                <a:off x="0" y="1398097"/>
                <a:ext cx="3861413" cy="945644"/>
              </a:xfrm>
              <a:prstGeom prst="rect">
                <a:avLst/>
              </a:prstGeom>
            </p:spPr>
            <p:txBody>
              <a:bodyPr lIns="0" tIns="0" rIns="0" bIns="0" rtlCol="0" anchor="t">
                <a:spAutoFit/>
              </a:bodyPr>
              <a:lstStyle/>
              <a:p>
                <a:pPr>
                  <a:lnSpc>
                    <a:spcPts val="2889"/>
                  </a:lnSpc>
                </a:pPr>
                <a:r>
                  <a:rPr lang="en-US" sz="2000" dirty="0">
                    <a:solidFill>
                      <a:srgbClr val="000000"/>
                    </a:solidFill>
                    <a:latin typeface="Univers Extended"/>
                  </a:rPr>
                  <a:t>Sharing data insights securely with Power BI</a:t>
                </a:r>
              </a:p>
            </p:txBody>
          </p:sp>
        </p:grpSp>
        <p:grpSp>
          <p:nvGrpSpPr>
            <p:cNvPr id="29" name="Group 139"/>
            <p:cNvGrpSpPr/>
            <p:nvPr/>
          </p:nvGrpSpPr>
          <p:grpSpPr>
            <a:xfrm>
              <a:off x="14678948" y="6815140"/>
              <a:ext cx="2934268" cy="1481686"/>
              <a:chOff x="0" y="0"/>
              <a:chExt cx="3912358" cy="1975581"/>
            </a:xfrm>
          </p:grpSpPr>
          <p:sp>
            <p:nvSpPr>
              <p:cNvPr id="33" name="TextBox 140"/>
              <p:cNvSpPr txBox="1"/>
              <p:nvPr/>
            </p:nvSpPr>
            <p:spPr>
              <a:xfrm>
                <a:off x="0" y="-47625"/>
                <a:ext cx="2468307" cy="412881"/>
              </a:xfrm>
              <a:prstGeom prst="rect">
                <a:avLst/>
              </a:prstGeom>
            </p:spPr>
            <p:txBody>
              <a:bodyPr lIns="0" tIns="0" rIns="0" bIns="0" rtlCol="0" anchor="t">
                <a:spAutoFit/>
              </a:bodyPr>
              <a:lstStyle/>
              <a:p>
                <a:pPr>
                  <a:lnSpc>
                    <a:spcPts val="2604"/>
                  </a:lnSpc>
                </a:pPr>
                <a:endParaRPr/>
              </a:p>
            </p:txBody>
          </p:sp>
          <p:sp>
            <p:nvSpPr>
              <p:cNvPr id="34" name="TextBox 141"/>
              <p:cNvSpPr txBox="1"/>
              <p:nvPr/>
            </p:nvSpPr>
            <p:spPr>
              <a:xfrm>
                <a:off x="0" y="849067"/>
                <a:ext cx="2468307" cy="685588"/>
              </a:xfrm>
              <a:prstGeom prst="rect">
                <a:avLst/>
              </a:prstGeom>
            </p:spPr>
            <p:txBody>
              <a:bodyPr lIns="0" tIns="0" rIns="0" bIns="0" rtlCol="0" anchor="t">
                <a:spAutoFit/>
              </a:bodyPr>
              <a:lstStyle/>
              <a:p>
                <a:pPr>
                  <a:lnSpc>
                    <a:spcPts val="4339"/>
                  </a:lnSpc>
                </a:pPr>
                <a:r>
                  <a:rPr lang="en-US" sz="3099" dirty="0">
                    <a:solidFill>
                      <a:srgbClr val="000000"/>
                    </a:solidFill>
                    <a:latin typeface="Lato Heavy"/>
                  </a:rPr>
                  <a:t>Stage 7</a:t>
                </a:r>
              </a:p>
            </p:txBody>
          </p:sp>
          <p:sp>
            <p:nvSpPr>
              <p:cNvPr id="35" name="TextBox 142"/>
              <p:cNvSpPr txBox="1"/>
              <p:nvPr/>
            </p:nvSpPr>
            <p:spPr>
              <a:xfrm>
                <a:off x="0" y="346865"/>
                <a:ext cx="3912358" cy="334784"/>
              </a:xfrm>
              <a:prstGeom prst="rect">
                <a:avLst/>
              </a:prstGeom>
            </p:spPr>
            <p:txBody>
              <a:bodyPr lIns="0" tIns="0" rIns="0" bIns="0" rtlCol="0" anchor="t">
                <a:spAutoFit/>
              </a:bodyPr>
              <a:lstStyle/>
              <a:p>
                <a:pPr>
                  <a:lnSpc>
                    <a:spcPts val="1953"/>
                  </a:lnSpc>
                </a:pPr>
                <a:endParaRPr/>
              </a:p>
            </p:txBody>
          </p:sp>
          <p:sp>
            <p:nvSpPr>
              <p:cNvPr id="36" name="TextBox 143"/>
              <p:cNvSpPr txBox="1"/>
              <p:nvPr/>
            </p:nvSpPr>
            <p:spPr>
              <a:xfrm>
                <a:off x="0" y="1497214"/>
                <a:ext cx="3912358" cy="478367"/>
              </a:xfrm>
              <a:prstGeom prst="rect">
                <a:avLst/>
              </a:prstGeom>
            </p:spPr>
            <p:txBody>
              <a:bodyPr lIns="0" tIns="0" rIns="0" bIns="0" rtlCol="0" anchor="t">
                <a:spAutoFit/>
              </a:bodyPr>
              <a:lstStyle/>
              <a:p>
                <a:pPr>
                  <a:lnSpc>
                    <a:spcPts val="2799"/>
                  </a:lnSpc>
                </a:pPr>
                <a:r>
                  <a:rPr lang="en-US" sz="1999">
                    <a:solidFill>
                      <a:srgbClr val="000000"/>
                    </a:solidFill>
                    <a:latin typeface="Univers Extended"/>
                  </a:rPr>
                  <a:t>Project Completion </a:t>
                </a:r>
              </a:p>
            </p:txBody>
          </p:sp>
        </p:grpSp>
        <p:sp>
          <p:nvSpPr>
            <p:cNvPr id="30" name="TextBox 144"/>
            <p:cNvSpPr txBox="1"/>
            <p:nvPr/>
          </p:nvSpPr>
          <p:spPr>
            <a:xfrm>
              <a:off x="390832" y="1081954"/>
              <a:ext cx="3087173" cy="1254379"/>
            </a:xfrm>
            <a:prstGeom prst="rect">
              <a:avLst/>
            </a:prstGeom>
          </p:spPr>
          <p:txBody>
            <a:bodyPr lIns="0" tIns="0" rIns="0" bIns="0" rtlCol="0" anchor="t">
              <a:spAutoFit/>
            </a:bodyPr>
            <a:lstStyle/>
            <a:p>
              <a:pPr>
                <a:lnSpc>
                  <a:spcPts val="4927"/>
                </a:lnSpc>
              </a:pPr>
              <a:r>
                <a:rPr lang="en-US" sz="4399" b="1" dirty="0">
                  <a:solidFill>
                    <a:schemeClr val="bg1"/>
                  </a:solidFill>
                  <a:latin typeface="Lato"/>
                </a:rPr>
                <a:t>PROJECT FLOW</a:t>
              </a:r>
            </a:p>
          </p:txBody>
        </p:sp>
        <p:sp>
          <p:nvSpPr>
            <p:cNvPr id="31" name="Freeform 70"/>
            <p:cNvSpPr/>
            <p:nvPr/>
          </p:nvSpPr>
          <p:spPr>
            <a:xfrm rot="10800000" flipV="1">
              <a:off x="8941055" y="3816594"/>
              <a:ext cx="1920551" cy="3032255"/>
            </a:xfrm>
            <a:custGeom>
              <a:avLst/>
              <a:gdLst/>
              <a:ahLst/>
              <a:cxnLst/>
              <a:rect l="l" t="t" r="r" b="b"/>
              <a:pathLst>
                <a:path w="2693654" h="4043007">
                  <a:moveTo>
                    <a:pt x="0" y="4043008"/>
                  </a:moveTo>
                  <a:lnTo>
                    <a:pt x="2693653" y="4043008"/>
                  </a:lnTo>
                  <a:lnTo>
                    <a:pt x="2693653" y="0"/>
                  </a:lnTo>
                  <a:lnTo>
                    <a:pt x="0" y="0"/>
                  </a:lnTo>
                  <a:lnTo>
                    <a:pt x="0" y="4043008"/>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2" name="Freeform 74"/>
            <p:cNvSpPr/>
            <p:nvPr/>
          </p:nvSpPr>
          <p:spPr>
            <a:xfrm rot="10800000" flipV="1">
              <a:off x="5110185" y="3831228"/>
              <a:ext cx="1920551" cy="3032255"/>
            </a:xfrm>
            <a:custGeom>
              <a:avLst/>
              <a:gdLst/>
              <a:ahLst/>
              <a:cxnLst/>
              <a:rect l="l" t="t" r="r" b="b"/>
              <a:pathLst>
                <a:path w="2693654" h="4043007">
                  <a:moveTo>
                    <a:pt x="0" y="4043008"/>
                  </a:moveTo>
                  <a:lnTo>
                    <a:pt x="2693654" y="4043008"/>
                  </a:lnTo>
                  <a:lnTo>
                    <a:pt x="2693654" y="0"/>
                  </a:lnTo>
                  <a:lnTo>
                    <a:pt x="0" y="0"/>
                  </a:lnTo>
                  <a:lnTo>
                    <a:pt x="0" y="4043008"/>
                  </a:lnTo>
                  <a:close/>
                </a:path>
              </a:pathLst>
            </a:custGeom>
            <a:blipFill>
              <a:blip r:embed="rId5">
                <a:extLst>
                  <a:ext uri="{96DAC541-7B7A-43D3-8B79-37D633B846F1}">
                    <asvg:svgBlip xmlns:asvg="http://schemas.microsoft.com/office/drawing/2016/SVG/main" xmlns="" r:embed="rId6"/>
                  </a:ext>
                </a:extLst>
              </a:blip>
              <a:stretch>
                <a:fillRect/>
              </a:stretch>
            </a:blipFill>
          </p:spPr>
        </p:sp>
      </p:grpSp>
    </p:spTree>
    <p:extLst>
      <p:ext uri="{BB962C8B-B14F-4D97-AF65-F5344CB8AC3E}">
        <p14:creationId xmlns:p14="http://schemas.microsoft.com/office/powerpoint/2010/main" val="822800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066800" y="571500"/>
            <a:ext cx="14107085" cy="144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000"/>
              <a:buFont typeface="Century Gothic"/>
              <a:buNone/>
            </a:pPr>
            <a:r>
              <a:rPr lang="en-US" sz="8000" b="1"/>
              <a:t>DATA FLOW</a:t>
            </a:r>
            <a:endParaRPr/>
          </a:p>
        </p:txBody>
      </p:sp>
      <p:sp>
        <p:nvSpPr>
          <p:cNvPr id="207" name="Google Shape;207;p6"/>
          <p:cNvSpPr txBox="1"/>
          <p:nvPr/>
        </p:nvSpPr>
        <p:spPr>
          <a:xfrm>
            <a:off x="1219200" y="2022764"/>
            <a:ext cx="14107084" cy="80021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lt1"/>
                </a:solidFill>
                <a:latin typeface="Times New Roman"/>
                <a:ea typeface="Times New Roman"/>
                <a:cs typeface="Times New Roman"/>
                <a:sym typeface="Times New Roman"/>
              </a:rPr>
              <a:t>1. </a:t>
            </a:r>
            <a:r>
              <a:rPr lang="en-US" sz="1900" b="1">
                <a:solidFill>
                  <a:schemeClr val="lt1"/>
                </a:solidFill>
                <a:latin typeface="Century Gothic"/>
                <a:ea typeface="Century Gothic"/>
                <a:cs typeface="Century Gothic"/>
                <a:sym typeface="Century Gothic"/>
              </a:rPr>
              <a:t>Data Collection</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Identify data sources: This could include school management systems, assessment platforms, attendance records, and potentially external data sources like demographic information.</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Develop data extraction methods: Build functionalities or use existing tools to extract data from each source in its specific format.</a:t>
            </a:r>
            <a:endParaRPr/>
          </a:p>
          <a:p>
            <a:pPr marL="0" marR="0" lvl="0" indent="0" algn="l" rtl="0">
              <a:spcBef>
                <a:spcPts val="0"/>
              </a:spcBef>
              <a:spcAft>
                <a:spcPts val="0"/>
              </a:spcAft>
              <a:buNone/>
            </a:pPr>
            <a:r>
              <a:rPr lang="en-US" sz="1900" b="1">
                <a:solidFill>
                  <a:schemeClr val="lt1"/>
                </a:solidFill>
                <a:latin typeface="Century Gothic"/>
                <a:ea typeface="Century Gothic"/>
                <a:cs typeface="Century Gothic"/>
                <a:sym typeface="Century Gothic"/>
              </a:rPr>
              <a:t>2. Data Integration and Preprocessing:</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Data validation: Cleanse and validate the extracted data to ensure accuracy and consistency.</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Data standardization: Transform data into a unified format regardless of its original source.</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Data enrichment: Consider joining data with additional sources for holistic analysis, such as linking student IDs to external demographic databases.</a:t>
            </a:r>
            <a:endParaRPr/>
          </a:p>
          <a:p>
            <a:pPr marL="0" marR="0" lvl="0" indent="0" algn="l" rtl="0">
              <a:spcBef>
                <a:spcPts val="0"/>
              </a:spcBef>
              <a:spcAft>
                <a:spcPts val="0"/>
              </a:spcAft>
              <a:buNone/>
            </a:pPr>
            <a:r>
              <a:rPr lang="en-US" sz="1900" b="1">
                <a:solidFill>
                  <a:schemeClr val="lt1"/>
                </a:solidFill>
                <a:latin typeface="Century Gothic"/>
                <a:ea typeface="Century Gothic"/>
                <a:cs typeface="Century Gothic"/>
                <a:sym typeface="Century Gothic"/>
              </a:rPr>
              <a:t>3. Data Storage and Management:</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Choose a data warehouse: Select a platform like Snowflake to efficiently store and manage your growing data volume.</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Design a data warehouse schema: Create a well-structured schema using snowflake models to optimize data analysis.</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Implement data loading mechanisms: Develop functionalities to load the transformed data into your chosen data warehouse platform.</a:t>
            </a:r>
            <a:endParaRPr/>
          </a:p>
          <a:p>
            <a:pPr marL="0" marR="0" lvl="0" indent="0" algn="l" rtl="0">
              <a:spcBef>
                <a:spcPts val="0"/>
              </a:spcBef>
              <a:spcAft>
                <a:spcPts val="0"/>
              </a:spcAft>
              <a:buNone/>
            </a:pPr>
            <a:r>
              <a:rPr lang="en-US" sz="1900" b="1">
                <a:solidFill>
                  <a:schemeClr val="lt1"/>
                </a:solidFill>
                <a:latin typeface="Century Gothic"/>
                <a:ea typeface="Century Gothic"/>
                <a:cs typeface="Century Gothic"/>
                <a:sym typeface="Century Gothic"/>
              </a:rPr>
              <a:t>4. Data Analysis and Visualization:</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Prepare data for analysis: Aggregate, calculate metrics, and transform data as needed for specific analysis questions.</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Develop visualizations: Create dashboards and reports in Power BI or other tools to communicate insights effectively.</a:t>
            </a:r>
            <a:endParaRPr/>
          </a:p>
          <a:p>
            <a:pPr marL="0" marR="0" lvl="0" indent="0" algn="l" rtl="0">
              <a:spcBef>
                <a:spcPts val="0"/>
              </a:spcBef>
              <a:spcAft>
                <a:spcPts val="0"/>
              </a:spcAft>
              <a:buNone/>
            </a:pPr>
            <a:r>
              <a:rPr lang="en-US" sz="1900" b="1">
                <a:solidFill>
                  <a:schemeClr val="lt1"/>
                </a:solidFill>
                <a:latin typeface="Century Gothic"/>
                <a:ea typeface="Century Gothic"/>
                <a:cs typeface="Century Gothic"/>
                <a:sym typeface="Century Gothic"/>
              </a:rPr>
              <a:t>5. Action and Iteration:</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Present your visualizations and insights to stakeholders for informed decision-making.</a:t>
            </a:r>
            <a:endParaRPr/>
          </a:p>
          <a:p>
            <a:pPr marL="457200" marR="0" lvl="1" indent="0" algn="l" rtl="0">
              <a:spcBef>
                <a:spcPts val="0"/>
              </a:spcBef>
              <a:spcAft>
                <a:spcPts val="0"/>
              </a:spcAft>
              <a:buNone/>
            </a:pPr>
            <a:r>
              <a:rPr lang="en-US" sz="1900" b="0" i="0" u="none" strike="noStrike" cap="none">
                <a:solidFill>
                  <a:schemeClr val="lt1"/>
                </a:solidFill>
                <a:latin typeface="Century Gothic"/>
                <a:ea typeface="Century Gothic"/>
                <a:cs typeface="Century Gothic"/>
                <a:sym typeface="Century Gothic"/>
              </a:rPr>
              <a:t>Use the insights to improve teaching methods, identify at-risk students, or track progress towards educational goals.</a:t>
            </a:r>
            <a:endParaRPr/>
          </a:p>
          <a:p>
            <a:pPr marL="0" marR="0" lvl="0" indent="0" algn="l" rtl="0">
              <a:spcBef>
                <a:spcPts val="0"/>
              </a:spcBef>
              <a:spcAft>
                <a:spcPts val="0"/>
              </a:spcAft>
              <a:buNone/>
            </a:pPr>
            <a:endParaRPr sz="1800">
              <a:solidFill>
                <a:srgbClr val="1F1F1F"/>
              </a:solidFill>
              <a:latin typeface="Arial"/>
              <a:ea typeface="Arial"/>
              <a:cs typeface="Arial"/>
              <a:sym typeface="Arial"/>
            </a:endParaRPr>
          </a:p>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211"/>
        <p:cNvGrpSpPr/>
        <p:nvPr/>
      </p:nvGrpSpPr>
      <p:grpSpPr>
        <a:xfrm>
          <a:off x="0" y="0"/>
          <a:ext cx="0" cy="0"/>
          <a:chOff x="0" y="0"/>
          <a:chExt cx="0" cy="0"/>
        </a:xfrm>
      </p:grpSpPr>
      <p:sp>
        <p:nvSpPr>
          <p:cNvPr id="212" name="Google Shape;212;p7"/>
          <p:cNvSpPr txBox="1">
            <a:spLocks noGrp="1"/>
          </p:cNvSpPr>
          <p:nvPr>
            <p:ph type="title"/>
          </p:nvPr>
        </p:nvSpPr>
        <p:spPr>
          <a:xfrm>
            <a:off x="1295399" y="568035"/>
            <a:ext cx="14107085" cy="144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000"/>
              <a:buFont typeface="Century Gothic"/>
              <a:buNone/>
            </a:pPr>
            <a:r>
              <a:rPr lang="en-US" sz="8000" b="1"/>
              <a:t>TABLE DETAILS</a:t>
            </a:r>
            <a:endParaRPr/>
          </a:p>
        </p:txBody>
      </p:sp>
      <p:graphicFrame>
        <p:nvGraphicFramePr>
          <p:cNvPr id="213" name="Google Shape;213;p7"/>
          <p:cNvGraphicFramePr/>
          <p:nvPr/>
        </p:nvGraphicFramePr>
        <p:xfrm>
          <a:off x="1295399" y="2518755"/>
          <a:ext cx="14249400" cy="7421950"/>
        </p:xfrm>
        <a:graphic>
          <a:graphicData uri="http://schemas.openxmlformats.org/drawingml/2006/table">
            <a:tbl>
              <a:tblPr firstRow="1" bandRow="1">
                <a:noFill/>
                <a:tableStyleId>{05B7AA25-F87A-449B-BA15-DF4ED2FBEAB8}</a:tableStyleId>
              </a:tblPr>
              <a:tblGrid>
                <a:gridCol w="4510125">
                  <a:extLst>
                    <a:ext uri="{9D8B030D-6E8A-4147-A177-3AD203B41FA5}">
                      <a16:colId xmlns:a16="http://schemas.microsoft.com/office/drawing/2014/main" val="20000"/>
                    </a:ext>
                  </a:extLst>
                </a:gridCol>
                <a:gridCol w="9739275">
                  <a:extLst>
                    <a:ext uri="{9D8B030D-6E8A-4147-A177-3AD203B41FA5}">
                      <a16:colId xmlns:a16="http://schemas.microsoft.com/office/drawing/2014/main" val="20001"/>
                    </a:ext>
                  </a:extLst>
                </a:gridCol>
              </a:tblGrid>
              <a:tr h="1253150">
                <a:tc>
                  <a:txBody>
                    <a:bodyPr/>
                    <a:lstStyle/>
                    <a:p>
                      <a:pPr marL="0" marR="0" lvl="0" indent="0" algn="l" rtl="0">
                        <a:spcBef>
                          <a:spcPts val="0"/>
                        </a:spcBef>
                        <a:spcAft>
                          <a:spcPts val="0"/>
                        </a:spcAft>
                        <a:buNone/>
                      </a:pPr>
                      <a:r>
                        <a:rPr lang="en-US" sz="3200" b="1" u="none" strike="noStrike" cap="none"/>
                        <a:t>School_Details</a:t>
                      </a:r>
                      <a:endParaRPr sz="3200" b="1">
                        <a:solidFill>
                          <a:schemeClr val="dk1"/>
                        </a:solidFill>
                        <a:latin typeface="Century Gothic"/>
                        <a:ea typeface="Century Gothic"/>
                        <a:cs typeface="Century Gothic"/>
                        <a:sym typeface="Century Gothic"/>
                      </a:endParaRPr>
                    </a:p>
                  </a:txBody>
                  <a:tcPr marL="91450" marR="91450" marT="45725" marB="45725"/>
                </a:tc>
                <a:tc>
                  <a:txBody>
                    <a:bodyPr/>
                    <a:lstStyle/>
                    <a:p>
                      <a:pPr marL="0" marR="0" lvl="0" indent="0" algn="ctr" rtl="0">
                        <a:spcBef>
                          <a:spcPts val="0"/>
                        </a:spcBef>
                        <a:spcAft>
                          <a:spcPts val="0"/>
                        </a:spcAft>
                        <a:buNone/>
                      </a:pPr>
                      <a:r>
                        <a:rPr lang="en-US" sz="1900" b="1"/>
                        <a:t>School_ID</a:t>
                      </a:r>
                      <a:endParaRPr/>
                    </a:p>
                    <a:p>
                      <a:pPr marL="0" marR="0" lvl="0" indent="0" algn="ctr" rtl="0">
                        <a:spcBef>
                          <a:spcPts val="0"/>
                        </a:spcBef>
                        <a:spcAft>
                          <a:spcPts val="0"/>
                        </a:spcAft>
                        <a:buNone/>
                      </a:pPr>
                      <a:r>
                        <a:rPr lang="en-US" sz="1900" b="1"/>
                        <a:t>School_Name</a:t>
                      </a:r>
                      <a:endParaRPr/>
                    </a:p>
                    <a:p>
                      <a:pPr marL="0" marR="0" lvl="0" indent="0" algn="ctr" rtl="0">
                        <a:spcBef>
                          <a:spcPts val="0"/>
                        </a:spcBef>
                        <a:spcAft>
                          <a:spcPts val="0"/>
                        </a:spcAft>
                        <a:buNone/>
                      </a:pPr>
                      <a:r>
                        <a:rPr lang="en-US" sz="1900" b="1"/>
                        <a:t>Location</a:t>
                      </a:r>
                      <a:endParaRPr/>
                    </a:p>
                    <a:p>
                      <a:pPr marL="0" marR="0" lvl="0" indent="0" algn="ctr" rtl="0">
                        <a:spcBef>
                          <a:spcPts val="0"/>
                        </a:spcBef>
                        <a:spcAft>
                          <a:spcPts val="0"/>
                        </a:spcAft>
                        <a:buNone/>
                      </a:pPr>
                      <a:r>
                        <a:rPr lang="en-US" sz="1900" b="1"/>
                        <a:t>School_mail</a:t>
                      </a:r>
                      <a:endParaRPr/>
                    </a:p>
                    <a:p>
                      <a:pPr marL="0" marR="0" lvl="0" indent="0" algn="ctr" rtl="0">
                        <a:spcBef>
                          <a:spcPts val="0"/>
                        </a:spcBef>
                        <a:spcAft>
                          <a:spcPts val="0"/>
                        </a:spcAft>
                        <a:buNone/>
                      </a:pPr>
                      <a:r>
                        <a:rPr lang="en-US" sz="1900" b="1"/>
                        <a:t>Education_Boards</a:t>
                      </a:r>
                      <a:endParaRPr/>
                    </a:p>
                    <a:p>
                      <a:pPr marL="0" marR="0" lvl="0" indent="0" algn="ctr" rtl="0">
                        <a:spcBef>
                          <a:spcPts val="0"/>
                        </a:spcBef>
                        <a:spcAft>
                          <a:spcPts val="0"/>
                        </a:spcAft>
                        <a:buNone/>
                      </a:pPr>
                      <a:r>
                        <a:rPr lang="en-US" sz="1900" b="1"/>
                        <a:t>Schools_Type</a:t>
                      </a:r>
                      <a:endParaRPr/>
                    </a:p>
                  </a:txBody>
                  <a:tcPr marL="91450" marR="91450" marT="45725" marB="45725"/>
                </a:tc>
                <a:extLst>
                  <a:ext uri="{0D108BD9-81ED-4DB2-BD59-A6C34878D82A}">
                    <a16:rowId xmlns:a16="http://schemas.microsoft.com/office/drawing/2014/main" val="10000"/>
                  </a:ext>
                </a:extLst>
              </a:tr>
              <a:tr h="1411950">
                <a:tc>
                  <a:txBody>
                    <a:bodyPr/>
                    <a:lstStyle/>
                    <a:p>
                      <a:pPr marL="0" marR="0" lvl="0" indent="0" algn="l" rtl="0">
                        <a:spcBef>
                          <a:spcPts val="0"/>
                        </a:spcBef>
                        <a:spcAft>
                          <a:spcPts val="0"/>
                        </a:spcAft>
                        <a:buNone/>
                      </a:pPr>
                      <a:r>
                        <a:rPr lang="en-US" sz="3200" b="1"/>
                        <a:t>Student_Details</a:t>
                      </a:r>
                      <a:endParaRPr sz="3200" b="1">
                        <a:solidFill>
                          <a:schemeClr val="dk1"/>
                        </a:solidFill>
                        <a:latin typeface="Century Gothic"/>
                        <a:ea typeface="Century Gothic"/>
                        <a:cs typeface="Century Gothic"/>
                        <a:sym typeface="Century Gothic"/>
                      </a:endParaRPr>
                    </a:p>
                  </a:txBody>
                  <a:tcPr marL="91450" marR="91450" marT="45725" marB="45725"/>
                </a:tc>
                <a:tc>
                  <a:txBody>
                    <a:bodyPr/>
                    <a:lstStyle/>
                    <a:p>
                      <a:pPr marL="0" marR="0" lvl="0" indent="0" algn="ctr" rtl="0">
                        <a:spcBef>
                          <a:spcPts val="0"/>
                        </a:spcBef>
                        <a:spcAft>
                          <a:spcPts val="0"/>
                        </a:spcAft>
                        <a:buNone/>
                      </a:pPr>
                      <a:r>
                        <a:rPr lang="en-US" sz="1900" b="1"/>
                        <a:t>Student_ID</a:t>
                      </a:r>
                      <a:endParaRPr/>
                    </a:p>
                    <a:p>
                      <a:pPr marL="0" marR="0" lvl="0" indent="0" algn="ctr" rtl="0">
                        <a:spcBef>
                          <a:spcPts val="0"/>
                        </a:spcBef>
                        <a:spcAft>
                          <a:spcPts val="0"/>
                        </a:spcAft>
                        <a:buNone/>
                      </a:pPr>
                      <a:r>
                        <a:rPr lang="en-US" sz="1900" b="1"/>
                        <a:t>Student_Name</a:t>
                      </a:r>
                      <a:endParaRPr/>
                    </a:p>
                    <a:p>
                      <a:pPr marL="0" marR="0" lvl="0" indent="0" algn="ctr" rtl="0">
                        <a:spcBef>
                          <a:spcPts val="0"/>
                        </a:spcBef>
                        <a:spcAft>
                          <a:spcPts val="0"/>
                        </a:spcAft>
                        <a:buNone/>
                      </a:pPr>
                      <a:r>
                        <a:rPr lang="en-US" sz="1900" b="1"/>
                        <a:t>Date Of birth</a:t>
                      </a:r>
                      <a:endParaRPr/>
                    </a:p>
                    <a:p>
                      <a:pPr marL="0" marR="0" lvl="0" indent="0" algn="ctr" rtl="0">
                        <a:spcBef>
                          <a:spcPts val="0"/>
                        </a:spcBef>
                        <a:spcAft>
                          <a:spcPts val="0"/>
                        </a:spcAft>
                        <a:buNone/>
                      </a:pPr>
                      <a:r>
                        <a:rPr lang="en-US" sz="1900" b="1"/>
                        <a:t>Gender</a:t>
                      </a:r>
                      <a:endParaRPr/>
                    </a:p>
                    <a:p>
                      <a:pPr marL="0" marR="0" lvl="0" indent="0" algn="ctr" rtl="0">
                        <a:spcBef>
                          <a:spcPts val="0"/>
                        </a:spcBef>
                        <a:spcAft>
                          <a:spcPts val="0"/>
                        </a:spcAft>
                        <a:buNone/>
                      </a:pPr>
                      <a:r>
                        <a:rPr lang="en-US" sz="1900" b="1"/>
                        <a:t>Grade_Level</a:t>
                      </a:r>
                      <a:endParaRPr/>
                    </a:p>
                    <a:p>
                      <a:pPr marL="0" marR="0" lvl="0" indent="0" algn="ctr" rtl="0">
                        <a:spcBef>
                          <a:spcPts val="0"/>
                        </a:spcBef>
                        <a:spcAft>
                          <a:spcPts val="0"/>
                        </a:spcAft>
                        <a:buNone/>
                      </a:pPr>
                      <a:r>
                        <a:rPr lang="en-US" sz="1900" b="1"/>
                        <a:t>Contact_Information</a:t>
                      </a:r>
                      <a:endParaRPr/>
                    </a:p>
                    <a:p>
                      <a:pPr marL="0" marR="0" lvl="0" indent="0" algn="ctr" rtl="0">
                        <a:spcBef>
                          <a:spcPts val="0"/>
                        </a:spcBef>
                        <a:spcAft>
                          <a:spcPts val="0"/>
                        </a:spcAft>
                        <a:buNone/>
                      </a:pPr>
                      <a:r>
                        <a:rPr lang="en-US" sz="1900" b="1"/>
                        <a:t>School_ID</a:t>
                      </a:r>
                      <a:endParaRPr/>
                    </a:p>
                    <a:p>
                      <a:pPr marL="0" marR="0" lvl="0" indent="0" algn="ctr" rtl="0">
                        <a:spcBef>
                          <a:spcPts val="0"/>
                        </a:spcBef>
                        <a:spcAft>
                          <a:spcPts val="0"/>
                        </a:spcAft>
                        <a:buNone/>
                      </a:pPr>
                      <a:r>
                        <a:rPr lang="en-US" sz="1900" b="1"/>
                        <a:t>School_Name</a:t>
                      </a:r>
                      <a:endParaRPr sz="1900" b="1">
                        <a:solidFill>
                          <a:schemeClr val="dk1"/>
                        </a:solidFill>
                      </a:endParaRPr>
                    </a:p>
                  </a:txBody>
                  <a:tcPr marL="22850" marR="22850" marT="15250" marB="15250" anchor="b"/>
                </a:tc>
                <a:extLst>
                  <a:ext uri="{0D108BD9-81ED-4DB2-BD59-A6C34878D82A}">
                    <a16:rowId xmlns:a16="http://schemas.microsoft.com/office/drawing/2014/main" val="10001"/>
                  </a:ext>
                </a:extLst>
              </a:tr>
              <a:tr h="756625">
                <a:tc>
                  <a:txBody>
                    <a:bodyPr/>
                    <a:lstStyle/>
                    <a:p>
                      <a:pPr marL="0" marR="0" lvl="0" indent="0" algn="l" rtl="0">
                        <a:spcBef>
                          <a:spcPts val="0"/>
                        </a:spcBef>
                        <a:spcAft>
                          <a:spcPts val="0"/>
                        </a:spcAft>
                        <a:buNone/>
                      </a:pPr>
                      <a:r>
                        <a:rPr lang="en-US" sz="3200" b="1"/>
                        <a:t>Skill_Details</a:t>
                      </a:r>
                      <a:endParaRPr sz="3200" b="1">
                        <a:solidFill>
                          <a:schemeClr val="dk1"/>
                        </a:solidFill>
                        <a:latin typeface="Century Gothic"/>
                        <a:ea typeface="Century Gothic"/>
                        <a:cs typeface="Century Gothic"/>
                        <a:sym typeface="Century Gothic"/>
                      </a:endParaRPr>
                    </a:p>
                  </a:txBody>
                  <a:tcPr marL="91450" marR="91450" marT="45725" marB="45725"/>
                </a:tc>
                <a:tc>
                  <a:txBody>
                    <a:bodyPr/>
                    <a:lstStyle/>
                    <a:p>
                      <a:pPr marL="0" marR="0" lvl="0" indent="0" algn="ctr" rtl="0">
                        <a:spcBef>
                          <a:spcPts val="0"/>
                        </a:spcBef>
                        <a:spcAft>
                          <a:spcPts val="0"/>
                        </a:spcAft>
                        <a:buNone/>
                      </a:pPr>
                      <a:r>
                        <a:rPr lang="en-US" sz="1900" b="1"/>
                        <a:t>Student_ID</a:t>
                      </a:r>
                      <a:endParaRPr/>
                    </a:p>
                    <a:p>
                      <a:pPr marL="0" marR="0" lvl="0" indent="0" algn="ctr" rtl="0">
                        <a:spcBef>
                          <a:spcPts val="0"/>
                        </a:spcBef>
                        <a:spcAft>
                          <a:spcPts val="0"/>
                        </a:spcAft>
                        <a:buNone/>
                      </a:pPr>
                      <a:r>
                        <a:rPr lang="en-US" sz="1900" b="1"/>
                        <a:t>Skill_Category</a:t>
                      </a:r>
                      <a:endParaRPr/>
                    </a:p>
                    <a:p>
                      <a:pPr marL="0" marR="0" lvl="0" indent="0" algn="ctr" rtl="0">
                        <a:spcBef>
                          <a:spcPts val="0"/>
                        </a:spcBef>
                        <a:spcAft>
                          <a:spcPts val="0"/>
                        </a:spcAft>
                        <a:buNone/>
                      </a:pPr>
                      <a:r>
                        <a:rPr lang="en-US" sz="1900" b="1"/>
                        <a:t>Skill_Name</a:t>
                      </a:r>
                      <a:endParaRPr/>
                    </a:p>
                    <a:p>
                      <a:pPr marL="0" marR="0" lvl="0" indent="0" algn="ctr" rtl="0">
                        <a:spcBef>
                          <a:spcPts val="0"/>
                        </a:spcBef>
                        <a:spcAft>
                          <a:spcPts val="0"/>
                        </a:spcAft>
                        <a:buNone/>
                      </a:pPr>
                      <a:r>
                        <a:rPr lang="en-US" sz="1900" b="1"/>
                        <a:t>Skill_Achievement</a:t>
                      </a:r>
                      <a:endParaRPr sz="1900" b="1">
                        <a:solidFill>
                          <a:schemeClr val="dk1"/>
                        </a:solidFill>
                        <a:latin typeface="Century Gothic"/>
                        <a:ea typeface="Century Gothic"/>
                        <a:cs typeface="Century Gothic"/>
                        <a:sym typeface="Century Gothic"/>
                      </a:endParaRPr>
                    </a:p>
                  </a:txBody>
                  <a:tcPr marL="22850" marR="22850" marT="15250" marB="15250" anchor="b"/>
                </a:tc>
                <a:extLst>
                  <a:ext uri="{0D108BD9-81ED-4DB2-BD59-A6C34878D82A}">
                    <a16:rowId xmlns:a16="http://schemas.microsoft.com/office/drawing/2014/main" val="10002"/>
                  </a:ext>
                </a:extLst>
              </a:tr>
              <a:tr h="1442425">
                <a:tc>
                  <a:txBody>
                    <a:bodyPr/>
                    <a:lstStyle/>
                    <a:p>
                      <a:pPr marL="0" marR="0" lvl="0" indent="0" algn="l" rtl="0">
                        <a:spcBef>
                          <a:spcPts val="0"/>
                        </a:spcBef>
                        <a:spcAft>
                          <a:spcPts val="0"/>
                        </a:spcAft>
                        <a:buNone/>
                      </a:pPr>
                      <a:r>
                        <a:rPr lang="en-US" sz="3200" b="1"/>
                        <a:t>Student_Performance</a:t>
                      </a:r>
                      <a:endParaRPr sz="3200" b="1">
                        <a:solidFill>
                          <a:schemeClr val="dk1"/>
                        </a:solidFill>
                        <a:latin typeface="Century Gothic"/>
                        <a:ea typeface="Century Gothic"/>
                        <a:cs typeface="Century Gothic"/>
                        <a:sym typeface="Century Gothic"/>
                      </a:endParaRPr>
                    </a:p>
                  </a:txBody>
                  <a:tcPr marL="91450" marR="91450" marT="45725" marB="45725"/>
                </a:tc>
                <a:tc>
                  <a:txBody>
                    <a:bodyPr/>
                    <a:lstStyle/>
                    <a:p>
                      <a:pPr marL="0" marR="0" lvl="0" indent="0" algn="ctr" rtl="0">
                        <a:spcBef>
                          <a:spcPts val="0"/>
                        </a:spcBef>
                        <a:spcAft>
                          <a:spcPts val="0"/>
                        </a:spcAft>
                        <a:buNone/>
                      </a:pPr>
                      <a:r>
                        <a:rPr lang="en-US" sz="1900" b="1"/>
                        <a:t>Student_ID</a:t>
                      </a:r>
                      <a:endParaRPr/>
                    </a:p>
                    <a:p>
                      <a:pPr marL="0" marR="0" lvl="0" indent="0" algn="ctr" rtl="0">
                        <a:spcBef>
                          <a:spcPts val="0"/>
                        </a:spcBef>
                        <a:spcAft>
                          <a:spcPts val="0"/>
                        </a:spcAft>
                        <a:buNone/>
                      </a:pPr>
                      <a:r>
                        <a:rPr lang="en-US" sz="1900" b="1"/>
                        <a:t>Formative_Assessment</a:t>
                      </a:r>
                      <a:endParaRPr/>
                    </a:p>
                    <a:p>
                      <a:pPr marL="0" marR="0" lvl="0" indent="0" algn="ctr" rtl="0">
                        <a:spcBef>
                          <a:spcPts val="0"/>
                        </a:spcBef>
                        <a:spcAft>
                          <a:spcPts val="0"/>
                        </a:spcAft>
                        <a:buNone/>
                      </a:pPr>
                      <a:r>
                        <a:rPr lang="en-US" sz="1900" b="1"/>
                        <a:t>Summative_Assessment</a:t>
                      </a:r>
                      <a:endParaRPr/>
                    </a:p>
                    <a:p>
                      <a:pPr marL="0" marR="0" lvl="0" indent="0" algn="ctr" rtl="0">
                        <a:spcBef>
                          <a:spcPts val="0"/>
                        </a:spcBef>
                        <a:spcAft>
                          <a:spcPts val="0"/>
                        </a:spcAft>
                        <a:buNone/>
                      </a:pPr>
                      <a:r>
                        <a:rPr lang="en-US" sz="1900" b="1"/>
                        <a:t>Assessment_Avg_Score</a:t>
                      </a:r>
                      <a:endParaRPr/>
                    </a:p>
                    <a:p>
                      <a:pPr marL="0" marR="0" lvl="0" indent="0" algn="ctr" rtl="0">
                        <a:spcBef>
                          <a:spcPts val="0"/>
                        </a:spcBef>
                        <a:spcAft>
                          <a:spcPts val="0"/>
                        </a:spcAft>
                        <a:buNone/>
                      </a:pPr>
                      <a:r>
                        <a:rPr lang="en-US" sz="1900" b="1"/>
                        <a:t>Grade/GPA</a:t>
                      </a:r>
                      <a:endParaRPr/>
                    </a:p>
                    <a:p>
                      <a:pPr marL="0" marR="0" lvl="0" indent="0" algn="ctr" rtl="0">
                        <a:spcBef>
                          <a:spcPts val="0"/>
                        </a:spcBef>
                        <a:spcAft>
                          <a:spcPts val="0"/>
                        </a:spcAft>
                        <a:buNone/>
                      </a:pPr>
                      <a:r>
                        <a:rPr lang="en-US" sz="1900" b="1"/>
                        <a:t>Attendance_Rate</a:t>
                      </a:r>
                      <a:endParaRPr/>
                    </a:p>
                    <a:p>
                      <a:pPr marL="0" marR="0" lvl="0" indent="0" algn="ctr" rtl="0">
                        <a:spcBef>
                          <a:spcPts val="0"/>
                        </a:spcBef>
                        <a:spcAft>
                          <a:spcPts val="0"/>
                        </a:spcAft>
                        <a:buNone/>
                      </a:pPr>
                      <a:r>
                        <a:rPr lang="en-US" sz="1900" b="1"/>
                        <a:t>Attendance_Report</a:t>
                      </a:r>
                      <a:endParaRPr sz="1900" b="1">
                        <a:solidFill>
                          <a:schemeClr val="dk1"/>
                        </a:solidFill>
                        <a:latin typeface="Century Gothic"/>
                        <a:ea typeface="Century Gothic"/>
                        <a:cs typeface="Century Gothic"/>
                        <a:sym typeface="Century Gothic"/>
                      </a:endParaRPr>
                    </a:p>
                  </a:txBody>
                  <a:tcPr marL="22850" marR="22850" marT="15250" marB="15250" anchor="b"/>
                </a:tc>
                <a:extLst>
                  <a:ext uri="{0D108BD9-81ED-4DB2-BD59-A6C34878D82A}">
                    <a16:rowId xmlns:a16="http://schemas.microsoft.com/office/drawing/2014/main" val="10003"/>
                  </a:ext>
                </a:extLst>
              </a:tr>
            </a:tbl>
          </a:graphicData>
        </a:graphic>
      </p:graphicFrame>
      <p:graphicFrame>
        <p:nvGraphicFramePr>
          <p:cNvPr id="214" name="Google Shape;214;p7"/>
          <p:cNvGraphicFramePr/>
          <p:nvPr/>
        </p:nvGraphicFramePr>
        <p:xfrm>
          <a:off x="1295399" y="2015835"/>
          <a:ext cx="14249400" cy="502930"/>
        </p:xfrm>
        <a:graphic>
          <a:graphicData uri="http://schemas.openxmlformats.org/drawingml/2006/table">
            <a:tbl>
              <a:tblPr firstRow="1" bandRow="1">
                <a:noFill/>
                <a:tableStyleId>{D7F6F1DF-CB2E-4DE4-BC3E-102C67915F20}</a:tableStyleId>
              </a:tblPr>
              <a:tblGrid>
                <a:gridCol w="4510125">
                  <a:extLst>
                    <a:ext uri="{9D8B030D-6E8A-4147-A177-3AD203B41FA5}">
                      <a16:colId xmlns:a16="http://schemas.microsoft.com/office/drawing/2014/main" val="20000"/>
                    </a:ext>
                  </a:extLst>
                </a:gridCol>
                <a:gridCol w="9739275">
                  <a:extLst>
                    <a:ext uri="{9D8B030D-6E8A-4147-A177-3AD203B41FA5}">
                      <a16:colId xmlns:a16="http://schemas.microsoft.com/office/drawing/2014/main" val="20001"/>
                    </a:ext>
                  </a:extLst>
                </a:gridCol>
              </a:tblGrid>
              <a:tr h="460675">
                <a:tc>
                  <a:txBody>
                    <a:bodyPr/>
                    <a:lstStyle/>
                    <a:p>
                      <a:pPr marL="0" marR="0" lvl="0" indent="0" algn="l" rtl="0">
                        <a:spcBef>
                          <a:spcPts val="0"/>
                        </a:spcBef>
                        <a:spcAft>
                          <a:spcPts val="0"/>
                        </a:spcAft>
                        <a:buNone/>
                      </a:pPr>
                      <a:r>
                        <a:rPr lang="en-US" sz="2700"/>
                        <a:t>TABLE NAME</a:t>
                      </a:r>
                      <a:endParaRPr/>
                    </a:p>
                  </a:txBody>
                  <a:tcPr marL="91450" marR="91450" marT="45725" marB="45725"/>
                </a:tc>
                <a:tc>
                  <a:txBody>
                    <a:bodyPr/>
                    <a:lstStyle/>
                    <a:p>
                      <a:pPr marL="0" marR="0" lvl="0" indent="0" algn="ctr" rtl="0">
                        <a:spcBef>
                          <a:spcPts val="0"/>
                        </a:spcBef>
                        <a:spcAft>
                          <a:spcPts val="0"/>
                        </a:spcAft>
                        <a:buNone/>
                      </a:pPr>
                      <a:r>
                        <a:rPr lang="en-US" sz="2700"/>
                        <a:t>COLUMN NAME</a:t>
                      </a:r>
                      <a:endParaRPr/>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5948"/>
        </a:solidFill>
        <a:effectLst/>
      </p:bgPr>
    </p:bg>
    <p:spTree>
      <p:nvGrpSpPr>
        <p:cNvPr id="1" name="Shape 211"/>
        <p:cNvGrpSpPr/>
        <p:nvPr/>
      </p:nvGrpSpPr>
      <p:grpSpPr>
        <a:xfrm>
          <a:off x="0" y="0"/>
          <a:ext cx="0" cy="0"/>
          <a:chOff x="0" y="0"/>
          <a:chExt cx="0" cy="0"/>
        </a:xfrm>
      </p:grpSpPr>
      <p:sp>
        <p:nvSpPr>
          <p:cNvPr id="212" name="Google Shape;212;p7"/>
          <p:cNvSpPr txBox="1">
            <a:spLocks noGrp="1"/>
          </p:cNvSpPr>
          <p:nvPr>
            <p:ph type="title"/>
          </p:nvPr>
        </p:nvSpPr>
        <p:spPr>
          <a:xfrm>
            <a:off x="1295399" y="568035"/>
            <a:ext cx="14107085" cy="144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8000"/>
              <a:buFont typeface="Century Gothic"/>
              <a:buNone/>
            </a:pPr>
            <a:r>
              <a:rPr lang="en-US" sz="8000" b="1" dirty="0" smtClean="0"/>
              <a:t>PROJECT VISUALIZATION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253" y="2015835"/>
            <a:ext cx="15318141" cy="7389422"/>
          </a:xfrm>
          <a:prstGeom prst="rect">
            <a:avLst/>
          </a:prstGeom>
          <a:ln>
            <a:solidFill>
              <a:schemeClr val="bg1"/>
            </a:solidFill>
          </a:ln>
        </p:spPr>
      </p:pic>
    </p:spTree>
    <p:extLst>
      <p:ext uri="{BB962C8B-B14F-4D97-AF65-F5344CB8AC3E}">
        <p14:creationId xmlns:p14="http://schemas.microsoft.com/office/powerpoint/2010/main" val="350843757"/>
      </p:ext>
    </p:extLst>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446</Words>
  <Application>Microsoft Office PowerPoint</Application>
  <PresentationFormat>Custom</PresentationFormat>
  <Paragraphs>122</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Lato Heavy</vt:lpstr>
      <vt:lpstr>Century Gothic</vt:lpstr>
      <vt:lpstr>Lato</vt:lpstr>
      <vt:lpstr>Times New Roman</vt:lpstr>
      <vt:lpstr>Noto Sans Symbols</vt:lpstr>
      <vt:lpstr>Univers Extended</vt:lpstr>
      <vt:lpstr>Arial</vt:lpstr>
      <vt:lpstr>Ion</vt:lpstr>
      <vt:lpstr>PowerPoint Presentation</vt:lpstr>
      <vt:lpstr>PROBLEM STATEMENT</vt:lpstr>
      <vt:lpstr>INTRODUCTION</vt:lpstr>
      <vt:lpstr>TECHNOLOGY REQUIREMENT</vt:lpstr>
      <vt:lpstr>PROJECT FLOW</vt:lpstr>
      <vt:lpstr>PowerPoint Presentation</vt:lpstr>
      <vt:lpstr>DATA FLOW</vt:lpstr>
      <vt:lpstr>TABLE DETAILS</vt:lpstr>
      <vt:lpstr>PROJECT VISUALIZATION</vt:lpstr>
      <vt:lpstr>PROJECT VISUALIZATION</vt:lpstr>
      <vt:lpstr>PROJECT VISUALIZATION</vt:lpstr>
      <vt:lpstr>BENIFITS</vt:lpstr>
      <vt:lpstr>EXPECTED OUTCOMES</vt:lpstr>
      <vt:lpstr>FUTURE SCOPE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Deepanjali</dc:creator>
  <cp:lastModifiedBy>Deepanjali</cp:lastModifiedBy>
  <cp:revision>3</cp:revision>
  <dcterms:created xsi:type="dcterms:W3CDTF">2006-08-16T00:00:00Z</dcterms:created>
  <dcterms:modified xsi:type="dcterms:W3CDTF">2024-02-27T06:37:27Z</dcterms:modified>
</cp:coreProperties>
</file>